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4"/>
  </p:notesMasterIdLst>
  <p:sldIdLst>
    <p:sldId id="257" r:id="rId2"/>
    <p:sldId id="317" r:id="rId3"/>
    <p:sldId id="256" r:id="rId4"/>
    <p:sldId id="346" r:id="rId5"/>
    <p:sldId id="319" r:id="rId6"/>
    <p:sldId id="322" r:id="rId7"/>
    <p:sldId id="323" r:id="rId8"/>
    <p:sldId id="320" r:id="rId9"/>
    <p:sldId id="328" r:id="rId10"/>
    <p:sldId id="325" r:id="rId11"/>
    <p:sldId id="326" r:id="rId12"/>
    <p:sldId id="327" r:id="rId13"/>
    <p:sldId id="329" r:id="rId14"/>
    <p:sldId id="330" r:id="rId15"/>
    <p:sldId id="335" r:id="rId16"/>
    <p:sldId id="350" r:id="rId17"/>
    <p:sldId id="334" r:id="rId18"/>
    <p:sldId id="351" r:id="rId19"/>
    <p:sldId id="352" r:id="rId20"/>
    <p:sldId id="337" r:id="rId21"/>
    <p:sldId id="333" r:id="rId22"/>
    <p:sldId id="356" r:id="rId23"/>
    <p:sldId id="339" r:id="rId24"/>
    <p:sldId id="340" r:id="rId25"/>
    <p:sldId id="348" r:id="rId26"/>
    <p:sldId id="349" r:id="rId27"/>
    <p:sldId id="354" r:id="rId28"/>
    <p:sldId id="353" r:id="rId29"/>
    <p:sldId id="342" r:id="rId30"/>
    <p:sldId id="347" r:id="rId31"/>
    <p:sldId id="355" r:id="rId32"/>
    <p:sldId id="35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E7606D-BEC8-493A-BF48-176ECF41B286}" v="358" dt="2022-11-02T13:31:29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ks, Felix" userId="441f3d02-dcdb-4ff0-8b0e-91cc30f5b127" providerId="ADAL" clId="{A3E7606D-BEC8-493A-BF48-176ECF41B286}"/>
    <pc:docChg chg="undo custSel modSld sldOrd">
      <pc:chgData name="Vaks, Felix" userId="441f3d02-dcdb-4ff0-8b0e-91cc30f5b127" providerId="ADAL" clId="{A3E7606D-BEC8-493A-BF48-176ECF41B286}" dt="2022-11-02T13:31:29.166" v="437" actId="1076"/>
      <pc:docMkLst>
        <pc:docMk/>
      </pc:docMkLst>
      <pc:sldChg chg="addSp delSp modSp mod delDesignElem">
        <pc:chgData name="Vaks, Felix" userId="441f3d02-dcdb-4ff0-8b0e-91cc30f5b127" providerId="ADAL" clId="{A3E7606D-BEC8-493A-BF48-176ECF41B286}" dt="2022-10-28T11:30:16.863" v="114" actId="26606"/>
        <pc:sldMkLst>
          <pc:docMk/>
          <pc:sldMk cId="2651832967" sldId="256"/>
        </pc:sldMkLst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2651832967" sldId="256"/>
            <ac:spMk id="14" creationId="{36A1CAC3-A129-43F8-8881-63D3E319A7B5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2651832967" sldId="256"/>
            <ac:spMk id="16" creationId="{B5CCE41C-FBFB-44B8-BE25-7F555613C150}"/>
          </ac:spMkLst>
        </pc:spChg>
        <pc:picChg chg="mod">
          <ac:chgData name="Vaks, Felix" userId="441f3d02-dcdb-4ff0-8b0e-91cc30f5b127" providerId="ADAL" clId="{A3E7606D-BEC8-493A-BF48-176ECF41B286}" dt="2022-10-28T11:30:16.863" v="114" actId="26606"/>
          <ac:picMkLst>
            <pc:docMk/>
            <pc:sldMk cId="2651832967" sldId="256"/>
            <ac:picMk id="3" creationId="{A3B06BED-D6A4-4581-BA53-2E6874AD74B3}"/>
          </ac:picMkLst>
        </pc:picChg>
        <pc:picChg chg="mod">
          <ac:chgData name="Vaks, Felix" userId="441f3d02-dcdb-4ff0-8b0e-91cc30f5b127" providerId="ADAL" clId="{A3E7606D-BEC8-493A-BF48-176ECF41B286}" dt="2022-10-28T11:30:16.863" v="114" actId="26606"/>
          <ac:picMkLst>
            <pc:docMk/>
            <pc:sldMk cId="2651832967" sldId="256"/>
            <ac:picMk id="5" creationId="{D0638114-1EBD-4A89-A500-F0C8397FCA6D}"/>
          </ac:picMkLst>
        </pc:picChg>
        <pc:picChg chg="mod ord">
          <ac:chgData name="Vaks, Felix" userId="441f3d02-dcdb-4ff0-8b0e-91cc30f5b127" providerId="ADAL" clId="{A3E7606D-BEC8-493A-BF48-176ECF41B286}" dt="2022-10-28T11:30:16.863" v="114" actId="26606"/>
          <ac:picMkLst>
            <pc:docMk/>
            <pc:sldMk cId="2651832967" sldId="256"/>
            <ac:picMk id="7" creationId="{3455A524-5C73-4B4B-AA77-F1286D67F552}"/>
          </ac:picMkLst>
        </pc:picChg>
        <pc:picChg chg="mod">
          <ac:chgData name="Vaks, Felix" userId="441f3d02-dcdb-4ff0-8b0e-91cc30f5b127" providerId="ADAL" clId="{A3E7606D-BEC8-493A-BF48-176ECF41B286}" dt="2022-10-28T11:30:16.863" v="114" actId="26606"/>
          <ac:picMkLst>
            <pc:docMk/>
            <pc:sldMk cId="2651832967" sldId="256"/>
            <ac:picMk id="9" creationId="{76EE79D2-D67C-4690-B5F9-BC756E82D8BC}"/>
          </ac:picMkLst>
        </pc:picChg>
        <pc:picChg chg="mod ord">
          <ac:chgData name="Vaks, Felix" userId="441f3d02-dcdb-4ff0-8b0e-91cc30f5b127" providerId="ADAL" clId="{A3E7606D-BEC8-493A-BF48-176ECF41B286}" dt="2022-10-28T11:30:16.863" v="114" actId="26606"/>
          <ac:picMkLst>
            <pc:docMk/>
            <pc:sldMk cId="2651832967" sldId="256"/>
            <ac:picMk id="10" creationId="{6D64AC63-A2E4-4313-8A5D-2204C5EBCEE5}"/>
          </ac:picMkLst>
        </pc:picChg>
        <pc:cxnChg chg="add">
          <ac:chgData name="Vaks, Felix" userId="441f3d02-dcdb-4ff0-8b0e-91cc30f5b127" providerId="ADAL" clId="{A3E7606D-BEC8-493A-BF48-176ECF41B286}" dt="2022-10-28T11:30:16.863" v="114" actId="26606"/>
          <ac:cxnSpMkLst>
            <pc:docMk/>
            <pc:sldMk cId="2651832967" sldId="256"/>
            <ac:cxnSpMk id="15" creationId="{B817B4B8-5E01-4B44-BC25-876D56C12149}"/>
          </ac:cxnSpMkLst>
        </pc:cxnChg>
        <pc:cxnChg chg="add">
          <ac:chgData name="Vaks, Felix" userId="441f3d02-dcdb-4ff0-8b0e-91cc30f5b127" providerId="ADAL" clId="{A3E7606D-BEC8-493A-BF48-176ECF41B286}" dt="2022-10-28T11:30:16.863" v="114" actId="26606"/>
          <ac:cxnSpMkLst>
            <pc:docMk/>
            <pc:sldMk cId="2651832967" sldId="256"/>
            <ac:cxnSpMk id="17" creationId="{D683D1A4-93E5-4A4D-B103-8223A220EB2B}"/>
          </ac:cxnSpMkLst>
        </pc:cxnChg>
        <pc:cxnChg chg="add">
          <ac:chgData name="Vaks, Felix" userId="441f3d02-dcdb-4ff0-8b0e-91cc30f5b127" providerId="ADAL" clId="{A3E7606D-BEC8-493A-BF48-176ECF41B286}" dt="2022-10-28T11:30:16.863" v="114" actId="26606"/>
          <ac:cxnSpMkLst>
            <pc:docMk/>
            <pc:sldMk cId="2651832967" sldId="256"/>
            <ac:cxnSpMk id="19" creationId="{B0E8ABF4-C289-489E-BEFB-3077F9D9C773}"/>
          </ac:cxnSpMkLst>
        </pc:cxnChg>
        <pc:cxnChg chg="add">
          <ac:chgData name="Vaks, Felix" userId="441f3d02-dcdb-4ff0-8b0e-91cc30f5b127" providerId="ADAL" clId="{A3E7606D-BEC8-493A-BF48-176ECF41B286}" dt="2022-10-28T11:30:16.863" v="114" actId="26606"/>
          <ac:cxnSpMkLst>
            <pc:docMk/>
            <pc:sldMk cId="2651832967" sldId="256"/>
            <ac:cxnSpMk id="21" creationId="{7989CFA0-35DD-4943-B365-488C66B9B192}"/>
          </ac:cxnSpMkLst>
        </pc:cxnChg>
        <pc:cxnChg chg="add">
          <ac:chgData name="Vaks, Felix" userId="441f3d02-dcdb-4ff0-8b0e-91cc30f5b127" providerId="ADAL" clId="{A3E7606D-BEC8-493A-BF48-176ECF41B286}" dt="2022-10-28T11:30:16.863" v="114" actId="26606"/>
          <ac:cxnSpMkLst>
            <pc:docMk/>
            <pc:sldMk cId="2651832967" sldId="256"/>
            <ac:cxnSpMk id="23" creationId="{688AD040-1A2B-4FB4-A345-7B9F3E5ED9B0}"/>
          </ac:cxnSpMkLst>
        </pc:cxnChg>
        <pc:cxnChg chg="add">
          <ac:chgData name="Vaks, Felix" userId="441f3d02-dcdb-4ff0-8b0e-91cc30f5b127" providerId="ADAL" clId="{A3E7606D-BEC8-493A-BF48-176ECF41B286}" dt="2022-10-28T11:30:16.863" v="114" actId="26606"/>
          <ac:cxnSpMkLst>
            <pc:docMk/>
            <pc:sldMk cId="2651832967" sldId="256"/>
            <ac:cxnSpMk id="25" creationId="{823B704A-724B-41D6-8F33-76939E727D2A}"/>
          </ac:cxnSpMkLst>
        </pc:cxnChg>
      </pc:sldChg>
      <pc:sldChg chg="addSp delSp modSp mod setBg delDesignElem">
        <pc:chgData name="Vaks, Felix" userId="441f3d02-dcdb-4ff0-8b0e-91cc30f5b127" providerId="ADAL" clId="{A3E7606D-BEC8-493A-BF48-176ECF41B286}" dt="2022-10-28T11:28:53.954" v="113" actId="26606"/>
        <pc:sldMkLst>
          <pc:docMk/>
          <pc:sldMk cId="600010310" sldId="257"/>
        </pc:sldMkLst>
        <pc:spChg chg="mod">
          <ac:chgData name="Vaks, Felix" userId="441f3d02-dcdb-4ff0-8b0e-91cc30f5b127" providerId="ADAL" clId="{A3E7606D-BEC8-493A-BF48-176ECF41B286}" dt="2022-10-28T04:20:59.841" v="59" actId="26606"/>
          <ac:spMkLst>
            <pc:docMk/>
            <pc:sldMk cId="600010310" sldId="257"/>
            <ac:spMk id="2" creationId="{FE8AE077-88D1-47BA-B3F5-AC66E3B54FA6}"/>
          </ac:spMkLst>
        </pc:spChg>
        <pc:spChg chg="mod">
          <ac:chgData name="Vaks, Felix" userId="441f3d02-dcdb-4ff0-8b0e-91cc30f5b127" providerId="ADAL" clId="{A3E7606D-BEC8-493A-BF48-176ECF41B286}" dt="2022-10-28T04:20:59.841" v="59" actId="26606"/>
          <ac:spMkLst>
            <pc:docMk/>
            <pc:sldMk cId="600010310" sldId="257"/>
            <ac:spMk id="3" creationId="{9F93A795-E8E5-4640-B16E-3C2E4DE896FA}"/>
          </ac:spMkLst>
        </pc:spChg>
        <pc:spChg chg="add del">
          <ac:chgData name="Vaks, Felix" userId="441f3d02-dcdb-4ff0-8b0e-91cc30f5b127" providerId="ADAL" clId="{A3E7606D-BEC8-493A-BF48-176ECF41B286}" dt="2022-10-28T04:20:33.772" v="52"/>
          <ac:spMkLst>
            <pc:docMk/>
            <pc:sldMk cId="600010310" sldId="257"/>
            <ac:spMk id="5" creationId="{907EF6B7-1338-4443-8C46-6A318D952DFD}"/>
          </ac:spMkLst>
        </pc:spChg>
        <pc:spChg chg="add del">
          <ac:chgData name="Vaks, Felix" userId="441f3d02-dcdb-4ff0-8b0e-91cc30f5b127" providerId="ADAL" clId="{A3E7606D-BEC8-493A-BF48-176ECF41B286}" dt="2022-10-28T04:20:33.772" v="52"/>
          <ac:spMkLst>
            <pc:docMk/>
            <pc:sldMk cId="600010310" sldId="257"/>
            <ac:spMk id="6" creationId="{DAAE4CDD-124C-4DCF-9584-B6033B545DD5}"/>
          </ac:spMkLst>
        </pc:spChg>
        <pc:spChg chg="add del">
          <ac:chgData name="Vaks, Felix" userId="441f3d02-dcdb-4ff0-8b0e-91cc30f5b127" providerId="ADAL" clId="{A3E7606D-BEC8-493A-BF48-176ECF41B286}" dt="2022-10-28T04:20:33.772" v="52"/>
          <ac:spMkLst>
            <pc:docMk/>
            <pc:sldMk cId="600010310" sldId="257"/>
            <ac:spMk id="7" creationId="{081E4A58-353D-44AE-B2FC-2A74E2E400F7}"/>
          </ac:spMkLst>
        </pc:spChg>
        <pc:spChg chg="add del">
          <ac:chgData name="Vaks, Felix" userId="441f3d02-dcdb-4ff0-8b0e-91cc30f5b127" providerId="ADAL" clId="{A3E7606D-BEC8-493A-BF48-176ECF41B286}" dt="2022-10-28T04:21:54.517" v="61"/>
          <ac:spMkLst>
            <pc:docMk/>
            <pc:sldMk cId="600010310" sldId="257"/>
            <ac:spMk id="9" creationId="{8C6E698C-8155-4B8B-BDC9-B7299772B509}"/>
          </ac:spMkLst>
        </pc:spChg>
        <pc:spChg chg="add del">
          <ac:chgData name="Vaks, Felix" userId="441f3d02-dcdb-4ff0-8b0e-91cc30f5b127" providerId="ADAL" clId="{A3E7606D-BEC8-493A-BF48-176ECF41B286}" dt="2022-10-28T04:18:45.867" v="25"/>
          <ac:spMkLst>
            <pc:docMk/>
            <pc:sldMk cId="600010310" sldId="257"/>
            <ac:spMk id="10" creationId="{39E4C68A-A4A9-48A4-9FF2-D2896B1EA01F}"/>
          </ac:spMkLst>
        </pc:spChg>
        <pc:spChg chg="add del">
          <ac:chgData name="Vaks, Felix" userId="441f3d02-dcdb-4ff0-8b0e-91cc30f5b127" providerId="ADAL" clId="{A3E7606D-BEC8-493A-BF48-176ECF41B286}" dt="2022-10-28T04:18:45.867" v="25"/>
          <ac:spMkLst>
            <pc:docMk/>
            <pc:sldMk cId="600010310" sldId="257"/>
            <ac:spMk id="12" creationId="{E2B9AEA5-52CB-49A6-AF8A-33502F291B91}"/>
          </ac:spMkLst>
        </pc:spChg>
        <pc:spChg chg="add del">
          <ac:chgData name="Vaks, Felix" userId="441f3d02-dcdb-4ff0-8b0e-91cc30f5b127" providerId="ADAL" clId="{A3E7606D-BEC8-493A-BF48-176ECF41B286}" dt="2022-10-28T04:21:54.517" v="61"/>
          <ac:spMkLst>
            <pc:docMk/>
            <pc:sldMk cId="600010310" sldId="257"/>
            <ac:spMk id="13" creationId="{8A549DE7-671D-4575-AF43-858FD99981CF}"/>
          </ac:spMkLst>
        </pc:spChg>
        <pc:spChg chg="add del">
          <ac:chgData name="Vaks, Felix" userId="441f3d02-dcdb-4ff0-8b0e-91cc30f5b127" providerId="ADAL" clId="{A3E7606D-BEC8-493A-BF48-176ECF41B286}" dt="2022-10-28T04:21:54.517" v="61"/>
          <ac:spMkLst>
            <pc:docMk/>
            <pc:sldMk cId="600010310" sldId="257"/>
            <ac:spMk id="14" creationId="{C22D9B36-9BE7-472B-8808-7E0D6810738F}"/>
          </ac:spMkLst>
        </pc:spChg>
        <pc:spChg chg="add">
          <ac:chgData name="Vaks, Felix" userId="441f3d02-dcdb-4ff0-8b0e-91cc30f5b127" providerId="ADAL" clId="{A3E7606D-BEC8-493A-BF48-176ECF41B286}" dt="2022-10-28T11:28:53.954" v="113" actId="26606"/>
          <ac:spMkLst>
            <pc:docMk/>
            <pc:sldMk cId="600010310" sldId="257"/>
            <ac:spMk id="15" creationId="{8C6E698C-8155-4B8B-BDC9-B7299772B509}"/>
          </ac:spMkLst>
        </pc:spChg>
        <pc:spChg chg="add">
          <ac:chgData name="Vaks, Felix" userId="441f3d02-dcdb-4ff0-8b0e-91cc30f5b127" providerId="ADAL" clId="{A3E7606D-BEC8-493A-BF48-176ECF41B286}" dt="2022-10-28T11:28:53.954" v="113" actId="26606"/>
          <ac:spMkLst>
            <pc:docMk/>
            <pc:sldMk cId="600010310" sldId="257"/>
            <ac:spMk id="17" creationId="{8A549DE7-671D-4575-AF43-858FD99981CF}"/>
          </ac:spMkLst>
        </pc:spChg>
        <pc:spChg chg="add">
          <ac:chgData name="Vaks, Felix" userId="441f3d02-dcdb-4ff0-8b0e-91cc30f5b127" providerId="ADAL" clId="{A3E7606D-BEC8-493A-BF48-176ECF41B286}" dt="2022-10-28T11:28:53.954" v="113" actId="26606"/>
          <ac:spMkLst>
            <pc:docMk/>
            <pc:sldMk cId="600010310" sldId="257"/>
            <ac:spMk id="18" creationId="{C22D9B36-9BE7-472B-8808-7E0D6810738F}"/>
          </ac:spMkLst>
        </pc:spChg>
        <pc:cxnChg chg="add del">
          <ac:chgData name="Vaks, Felix" userId="441f3d02-dcdb-4ff0-8b0e-91cc30f5b127" providerId="ADAL" clId="{A3E7606D-BEC8-493A-BF48-176ECF41B286}" dt="2022-10-28T04:18:45.867" v="25"/>
          <ac:cxnSpMkLst>
            <pc:docMk/>
            <pc:sldMk cId="600010310" sldId="257"/>
            <ac:cxnSpMk id="8" creationId="{B821C225-5C4D-4168-90AF-3D263D72CBA2}"/>
          </ac:cxnSpMkLst>
        </pc:cxnChg>
        <pc:cxnChg chg="add del">
          <ac:chgData name="Vaks, Felix" userId="441f3d02-dcdb-4ff0-8b0e-91cc30f5b127" providerId="ADAL" clId="{A3E7606D-BEC8-493A-BF48-176ECF41B286}" dt="2022-10-28T04:21:54.517" v="61"/>
          <ac:cxnSpMkLst>
            <pc:docMk/>
            <pc:sldMk cId="600010310" sldId="257"/>
            <ac:cxnSpMk id="11" creationId="{09525C9A-1972-4836-BA7A-706C946EF4DA}"/>
          </ac:cxnSpMkLst>
        </pc:cxnChg>
        <pc:cxnChg chg="add">
          <ac:chgData name="Vaks, Felix" userId="441f3d02-dcdb-4ff0-8b0e-91cc30f5b127" providerId="ADAL" clId="{A3E7606D-BEC8-493A-BF48-176ECF41B286}" dt="2022-10-28T11:28:53.954" v="113" actId="26606"/>
          <ac:cxnSpMkLst>
            <pc:docMk/>
            <pc:sldMk cId="600010310" sldId="257"/>
            <ac:cxnSpMk id="16" creationId="{09525C9A-1972-4836-BA7A-706C946EF4DA}"/>
          </ac:cxnSpMkLst>
        </pc:cxnChg>
      </pc:sldChg>
      <pc:sldChg chg="modSp">
        <pc:chgData name="Vaks, Felix" userId="441f3d02-dcdb-4ff0-8b0e-91cc30f5b127" providerId="ADAL" clId="{A3E7606D-BEC8-493A-BF48-176ECF41B286}" dt="2022-10-28T11:28:45.393" v="110"/>
        <pc:sldMkLst>
          <pc:docMk/>
          <pc:sldMk cId="304622475" sldId="317"/>
        </pc:sldMkLst>
        <pc:spChg chg="mod">
          <ac:chgData name="Vaks, Felix" userId="441f3d02-dcdb-4ff0-8b0e-91cc30f5b127" providerId="ADAL" clId="{A3E7606D-BEC8-493A-BF48-176ECF41B286}" dt="2022-10-28T11:28:45.393" v="110"/>
          <ac:spMkLst>
            <pc:docMk/>
            <pc:sldMk cId="304622475" sldId="317"/>
            <ac:spMk id="4" creationId="{00000000-0000-0000-0000-000000000000}"/>
          </ac:spMkLst>
        </pc:spChg>
      </pc:sldChg>
      <pc:sldChg chg="delSp modSp mod delDesignElem">
        <pc:chgData name="Vaks, Felix" userId="441f3d02-dcdb-4ff0-8b0e-91cc30f5b127" providerId="ADAL" clId="{A3E7606D-BEC8-493A-BF48-176ECF41B286}" dt="2022-10-28T11:34:08.458" v="128" actId="120"/>
        <pc:sldMkLst>
          <pc:docMk/>
          <pc:sldMk cId="1170118913" sldId="319"/>
        </pc:sldMkLst>
        <pc:spChg chg="mod">
          <ac:chgData name="Vaks, Felix" userId="441f3d02-dcdb-4ff0-8b0e-91cc30f5b127" providerId="ADAL" clId="{A3E7606D-BEC8-493A-BF48-176ECF41B286}" dt="2022-10-28T11:34:08.458" v="128" actId="120"/>
          <ac:spMkLst>
            <pc:docMk/>
            <pc:sldMk cId="1170118913" sldId="319"/>
            <ac:spMk id="2" creationId="{CE56C66F-88D3-4C8F-AEB3-BDCC3EBC3DB0}"/>
          </ac:spMkLst>
        </pc:spChg>
        <pc:spChg chg="mod">
          <ac:chgData name="Vaks, Felix" userId="441f3d02-dcdb-4ff0-8b0e-91cc30f5b127" providerId="ADAL" clId="{A3E7606D-BEC8-493A-BF48-176ECF41B286}" dt="2022-10-28T11:32:48.006" v="119" actId="403"/>
          <ac:spMkLst>
            <pc:docMk/>
            <pc:sldMk cId="1170118913" sldId="319"/>
            <ac:spMk id="3" creationId="{B778F8B4-C39E-4CEC-A1D1-A6100A031CFA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1170118913" sldId="319"/>
            <ac:spMk id="16" creationId="{2B566528-1B12-4246-9431-5C2D7D081168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1170118913" sldId="319"/>
            <ac:spMk id="18" creationId="{2E80C965-DB6D-4F81-9E9E-B027384D0BD6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1170118913" sldId="319"/>
            <ac:spMk id="20" creationId="{A580F890-B085-4E95-96AA-55AEBEC5CE6E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1170118913" sldId="319"/>
            <ac:spMk id="22" creationId="{D3F51FEB-38FB-4F6C-9F7B-2F2AFAB65463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1170118913" sldId="319"/>
            <ac:spMk id="24" creationId="{1E547BA6-BAE0-43BB-A7CA-60F69CE252F0}"/>
          </ac:spMkLst>
        </pc:spChg>
      </pc:sldChg>
      <pc:sldChg chg="delSp modSp mod delDesignElem">
        <pc:chgData name="Vaks, Felix" userId="441f3d02-dcdb-4ff0-8b0e-91cc30f5b127" providerId="ADAL" clId="{A3E7606D-BEC8-493A-BF48-176ECF41B286}" dt="2022-10-28T13:14:27.685" v="159" actId="1076"/>
        <pc:sldMkLst>
          <pc:docMk/>
          <pc:sldMk cId="4024421929" sldId="320"/>
        </pc:sldMkLst>
        <pc:spChg chg="mod">
          <ac:chgData name="Vaks, Felix" userId="441f3d02-dcdb-4ff0-8b0e-91cc30f5b127" providerId="ADAL" clId="{A3E7606D-BEC8-493A-BF48-176ECF41B286}" dt="2022-10-28T13:14:27.685" v="159" actId="1076"/>
          <ac:spMkLst>
            <pc:docMk/>
            <pc:sldMk cId="4024421929" sldId="320"/>
            <ac:spMk id="3" creationId="{B778F8B4-C39E-4CEC-A1D1-A6100A031CFA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4024421929" sldId="320"/>
            <ac:spMk id="9" creationId="{2B566528-1B12-4246-9431-5C2D7D081168}"/>
          </ac:spMkLst>
        </pc:s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4024421929" sldId="320"/>
            <ac:grpSpMk id="11" creationId="{828A5161-06F1-46CF-8AD7-844680A59E13}"/>
          </ac:grpSpMkLst>
        </pc:gr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4024421929" sldId="320"/>
            <ac:grpSpMk id="15" creationId="{5995D10D-E9C9-47DB-AE7E-801FEF38F5C9}"/>
          </ac:grpSpMkLst>
        </pc:grpChg>
      </pc:sldChg>
      <pc:sldChg chg="delSp modSp mod modAnim delDesignElem modNotesTx">
        <pc:chgData name="Vaks, Felix" userId="441f3d02-dcdb-4ff0-8b0e-91cc30f5b127" providerId="ADAL" clId="{A3E7606D-BEC8-493A-BF48-176ECF41B286}" dt="2022-10-28T11:35:10.150" v="145" actId="20577"/>
        <pc:sldMkLst>
          <pc:docMk/>
          <pc:sldMk cId="735734978" sldId="322"/>
        </pc:sldMkLst>
        <pc:spChg chg="mod">
          <ac:chgData name="Vaks, Felix" userId="441f3d02-dcdb-4ff0-8b0e-91cc30f5b127" providerId="ADAL" clId="{A3E7606D-BEC8-493A-BF48-176ECF41B286}" dt="2022-10-28T11:35:10.150" v="145" actId="20577"/>
          <ac:spMkLst>
            <pc:docMk/>
            <pc:sldMk cId="735734978" sldId="322"/>
            <ac:spMk id="3" creationId="{B778F8B4-C39E-4CEC-A1D1-A6100A031CFA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735734978" sldId="322"/>
            <ac:spMk id="9" creationId="{2B566528-1B12-4246-9431-5C2D7D081168}"/>
          </ac:spMkLst>
        </pc:s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735734978" sldId="322"/>
            <ac:grpSpMk id="11" creationId="{828A5161-06F1-46CF-8AD7-844680A59E13}"/>
          </ac:grpSpMkLst>
        </pc:gr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735734978" sldId="322"/>
            <ac:grpSpMk id="15" creationId="{5995D10D-E9C9-47DB-AE7E-801FEF38F5C9}"/>
          </ac:grpSpMkLst>
        </pc:grpChg>
      </pc:sldChg>
      <pc:sldChg chg="delSp modSp mod delDesignElem">
        <pc:chgData name="Vaks, Felix" userId="441f3d02-dcdb-4ff0-8b0e-91cc30f5b127" providerId="ADAL" clId="{A3E7606D-BEC8-493A-BF48-176ECF41B286}" dt="2022-10-28T13:14:40.655" v="160" actId="1076"/>
        <pc:sldMkLst>
          <pc:docMk/>
          <pc:sldMk cId="3327221825" sldId="323"/>
        </pc:sldMkLst>
        <pc:spChg chg="mod">
          <ac:chgData name="Vaks, Felix" userId="441f3d02-dcdb-4ff0-8b0e-91cc30f5b127" providerId="ADAL" clId="{A3E7606D-BEC8-493A-BF48-176ECF41B286}" dt="2022-10-28T13:14:40.655" v="160" actId="1076"/>
          <ac:spMkLst>
            <pc:docMk/>
            <pc:sldMk cId="3327221825" sldId="323"/>
            <ac:spMk id="3" creationId="{B778F8B4-C39E-4CEC-A1D1-A6100A031CFA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3327221825" sldId="323"/>
            <ac:spMk id="9" creationId="{2B566528-1B12-4246-9431-5C2D7D081168}"/>
          </ac:spMkLst>
        </pc:s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3327221825" sldId="323"/>
            <ac:grpSpMk id="11" creationId="{828A5161-06F1-46CF-8AD7-844680A59E13}"/>
          </ac:grpSpMkLst>
        </pc:gr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3327221825" sldId="323"/>
            <ac:grpSpMk id="15" creationId="{5995D10D-E9C9-47DB-AE7E-801FEF38F5C9}"/>
          </ac:grpSpMkLst>
        </pc:grpChg>
      </pc:sldChg>
      <pc:sldChg chg="delSp modSp mod delDesignElem">
        <pc:chgData name="Vaks, Felix" userId="441f3d02-dcdb-4ff0-8b0e-91cc30f5b127" providerId="ADAL" clId="{A3E7606D-BEC8-493A-BF48-176ECF41B286}" dt="2022-10-28T04:22:19.110" v="82" actId="27636"/>
        <pc:sldMkLst>
          <pc:docMk/>
          <pc:sldMk cId="3179079635" sldId="325"/>
        </pc:sldMkLst>
        <pc:spChg chg="mod">
          <ac:chgData name="Vaks, Felix" userId="441f3d02-dcdb-4ff0-8b0e-91cc30f5b127" providerId="ADAL" clId="{A3E7606D-BEC8-493A-BF48-176ECF41B286}" dt="2022-10-28T04:22:19.110" v="82" actId="27636"/>
          <ac:spMkLst>
            <pc:docMk/>
            <pc:sldMk cId="3179079635" sldId="325"/>
            <ac:spMk id="2" creationId="{CE56C66F-88D3-4C8F-AEB3-BDCC3EBC3DB0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3179079635" sldId="325"/>
            <ac:spMk id="12" creationId="{2B566528-1B12-4246-9431-5C2D7D081168}"/>
          </ac:spMkLst>
        </pc:s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3179079635" sldId="325"/>
            <ac:grpSpMk id="14" creationId="{828A5161-06F1-46CF-8AD7-844680A59E13}"/>
          </ac:grpSpMkLst>
        </pc:gr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3179079635" sldId="325"/>
            <ac:grpSpMk id="18" creationId="{5995D10D-E9C9-47DB-AE7E-801FEF38F5C9}"/>
          </ac:grpSpMkLst>
        </pc:grpChg>
      </pc:sldChg>
      <pc:sldChg chg="delSp modSp mod delDesignElem">
        <pc:chgData name="Vaks, Felix" userId="441f3d02-dcdb-4ff0-8b0e-91cc30f5b127" providerId="ADAL" clId="{A3E7606D-BEC8-493A-BF48-176ECF41B286}" dt="2022-11-01T19:04:58.946" v="340" actId="20577"/>
        <pc:sldMkLst>
          <pc:docMk/>
          <pc:sldMk cId="3813637463" sldId="326"/>
        </pc:sldMkLst>
        <pc:spChg chg="mod">
          <ac:chgData name="Vaks, Felix" userId="441f3d02-dcdb-4ff0-8b0e-91cc30f5b127" providerId="ADAL" clId="{A3E7606D-BEC8-493A-BF48-176ECF41B286}" dt="2022-10-28T04:22:19.127" v="83" actId="27636"/>
          <ac:spMkLst>
            <pc:docMk/>
            <pc:sldMk cId="3813637463" sldId="326"/>
            <ac:spMk id="2" creationId="{CE56C66F-88D3-4C8F-AEB3-BDCC3EBC3DB0}"/>
          </ac:spMkLst>
        </pc:spChg>
        <pc:spChg chg="mod">
          <ac:chgData name="Vaks, Felix" userId="441f3d02-dcdb-4ff0-8b0e-91cc30f5b127" providerId="ADAL" clId="{A3E7606D-BEC8-493A-BF48-176ECF41B286}" dt="2022-11-01T19:04:58.946" v="340" actId="20577"/>
          <ac:spMkLst>
            <pc:docMk/>
            <pc:sldMk cId="3813637463" sldId="326"/>
            <ac:spMk id="3" creationId="{B778F8B4-C39E-4CEC-A1D1-A6100A031CFA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3813637463" sldId="326"/>
            <ac:spMk id="12" creationId="{2B566528-1B12-4246-9431-5C2D7D081168}"/>
          </ac:spMkLst>
        </pc:s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3813637463" sldId="326"/>
            <ac:grpSpMk id="14" creationId="{828A5161-06F1-46CF-8AD7-844680A59E13}"/>
          </ac:grpSpMkLst>
        </pc:gr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3813637463" sldId="326"/>
            <ac:grpSpMk id="18" creationId="{5995D10D-E9C9-47DB-AE7E-801FEF38F5C9}"/>
          </ac:grpSpMkLst>
        </pc:grpChg>
        <pc:picChg chg="mod ord">
          <ac:chgData name="Vaks, Felix" userId="441f3d02-dcdb-4ff0-8b0e-91cc30f5b127" providerId="ADAL" clId="{A3E7606D-BEC8-493A-BF48-176ECF41B286}" dt="2022-10-28T13:15:45.426" v="167" actId="14100"/>
          <ac:picMkLst>
            <pc:docMk/>
            <pc:sldMk cId="3813637463" sldId="326"/>
            <ac:picMk id="7" creationId="{0E3CE974-4E6D-4136-9F9D-B6CAC209F140}"/>
          </ac:picMkLst>
        </pc:picChg>
      </pc:sldChg>
      <pc:sldChg chg="delSp modSp mod delDesignElem">
        <pc:chgData name="Vaks, Felix" userId="441f3d02-dcdb-4ff0-8b0e-91cc30f5b127" providerId="ADAL" clId="{A3E7606D-BEC8-493A-BF48-176ECF41B286}" dt="2022-10-28T04:22:19.144" v="84" actId="27636"/>
        <pc:sldMkLst>
          <pc:docMk/>
          <pc:sldMk cId="3957883763" sldId="327"/>
        </pc:sldMkLst>
        <pc:spChg chg="mod">
          <ac:chgData name="Vaks, Felix" userId="441f3d02-dcdb-4ff0-8b0e-91cc30f5b127" providerId="ADAL" clId="{A3E7606D-BEC8-493A-BF48-176ECF41B286}" dt="2022-10-28T04:22:19.144" v="84" actId="27636"/>
          <ac:spMkLst>
            <pc:docMk/>
            <pc:sldMk cId="3957883763" sldId="327"/>
            <ac:spMk id="2" creationId="{CE56C66F-88D3-4C8F-AEB3-BDCC3EBC3DB0}"/>
          </ac:spMkLst>
        </pc:spChg>
        <pc:spChg chg="mod">
          <ac:chgData name="Vaks, Felix" userId="441f3d02-dcdb-4ff0-8b0e-91cc30f5b127" providerId="ADAL" clId="{A3E7606D-BEC8-493A-BF48-176ECF41B286}" dt="2022-10-28T04:22:00.941" v="68" actId="27636"/>
          <ac:spMkLst>
            <pc:docMk/>
            <pc:sldMk cId="3957883763" sldId="327"/>
            <ac:spMk id="3" creationId="{B778F8B4-C39E-4CEC-A1D1-A6100A031CFA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3957883763" sldId="327"/>
            <ac:spMk id="19" creationId="{2B566528-1B12-4246-9431-5C2D7D081168}"/>
          </ac:spMkLst>
        </pc:s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3957883763" sldId="327"/>
            <ac:grpSpMk id="16" creationId="{5995D10D-E9C9-47DB-AE7E-801FEF38F5C9}"/>
          </ac:grpSpMkLst>
        </pc:gr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3957883763" sldId="327"/>
            <ac:grpSpMk id="20" creationId="{828A5161-06F1-46CF-8AD7-844680A59E13}"/>
          </ac:grpSpMkLst>
        </pc:grpChg>
      </pc:sldChg>
      <pc:sldChg chg="delSp modSp mod delDesignElem">
        <pc:chgData name="Vaks, Felix" userId="441f3d02-dcdb-4ff0-8b0e-91cc30f5b127" providerId="ADAL" clId="{A3E7606D-BEC8-493A-BF48-176ECF41B286}" dt="2022-11-01T19:04:35.953" v="321" actId="20577"/>
        <pc:sldMkLst>
          <pc:docMk/>
          <pc:sldMk cId="26688741" sldId="328"/>
        </pc:sldMkLst>
        <pc:spChg chg="mod">
          <ac:chgData name="Vaks, Felix" userId="441f3d02-dcdb-4ff0-8b0e-91cc30f5b127" providerId="ADAL" clId="{A3E7606D-BEC8-493A-BF48-176ECF41B286}" dt="2022-10-28T04:22:19.102" v="81" actId="27636"/>
          <ac:spMkLst>
            <pc:docMk/>
            <pc:sldMk cId="26688741" sldId="328"/>
            <ac:spMk id="2" creationId="{CE56C66F-88D3-4C8F-AEB3-BDCC3EBC3DB0}"/>
          </ac:spMkLst>
        </pc:spChg>
        <pc:spChg chg="mod">
          <ac:chgData name="Vaks, Felix" userId="441f3d02-dcdb-4ff0-8b0e-91cc30f5b127" providerId="ADAL" clId="{A3E7606D-BEC8-493A-BF48-176ECF41B286}" dt="2022-11-01T19:04:35.953" v="321" actId="20577"/>
          <ac:spMkLst>
            <pc:docMk/>
            <pc:sldMk cId="26688741" sldId="328"/>
            <ac:spMk id="3" creationId="{B778F8B4-C39E-4CEC-A1D1-A6100A031CFA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26688741" sldId="328"/>
            <ac:spMk id="18" creationId="{2B566528-1B12-4246-9431-5C2D7D081168}"/>
          </ac:spMkLst>
        </pc:s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26688741" sldId="328"/>
            <ac:grpSpMk id="20" creationId="{828A5161-06F1-46CF-8AD7-844680A59E13}"/>
          </ac:grpSpMkLst>
        </pc:gr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26688741" sldId="328"/>
            <ac:grpSpMk id="24" creationId="{5995D10D-E9C9-47DB-AE7E-801FEF38F5C9}"/>
          </ac:grpSpMkLst>
        </pc:grpChg>
      </pc:sldChg>
      <pc:sldChg chg="delSp modSp mod delDesignElem">
        <pc:chgData name="Vaks, Felix" userId="441f3d02-dcdb-4ff0-8b0e-91cc30f5b127" providerId="ADAL" clId="{A3E7606D-BEC8-493A-BF48-176ECF41B286}" dt="2022-10-28T13:23:12.944" v="299" actId="27636"/>
        <pc:sldMkLst>
          <pc:docMk/>
          <pc:sldMk cId="490866261" sldId="329"/>
        </pc:sldMkLst>
        <pc:spChg chg="mod">
          <ac:chgData name="Vaks, Felix" userId="441f3d02-dcdb-4ff0-8b0e-91cc30f5b127" providerId="ADAL" clId="{A3E7606D-BEC8-493A-BF48-176ECF41B286}" dt="2022-10-28T04:22:19.176" v="86" actId="27636"/>
          <ac:spMkLst>
            <pc:docMk/>
            <pc:sldMk cId="490866261" sldId="329"/>
            <ac:spMk id="2" creationId="{CE56C66F-88D3-4C8F-AEB3-BDCC3EBC3DB0}"/>
          </ac:spMkLst>
        </pc:spChg>
        <pc:spChg chg="mod">
          <ac:chgData name="Vaks, Felix" userId="441f3d02-dcdb-4ff0-8b0e-91cc30f5b127" providerId="ADAL" clId="{A3E7606D-BEC8-493A-BF48-176ECF41B286}" dt="2022-10-28T13:23:12.944" v="299" actId="27636"/>
          <ac:spMkLst>
            <pc:docMk/>
            <pc:sldMk cId="490866261" sldId="329"/>
            <ac:spMk id="3" creationId="{B778F8B4-C39E-4CEC-A1D1-A6100A031CFA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490866261" sldId="329"/>
            <ac:spMk id="17" creationId="{2B566528-1B12-4246-9431-5C2D7D081168}"/>
          </ac:spMkLst>
        </pc:s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490866261" sldId="329"/>
            <ac:grpSpMk id="19" creationId="{828A5161-06F1-46CF-8AD7-844680A59E13}"/>
          </ac:grpSpMkLst>
        </pc:gr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490866261" sldId="329"/>
            <ac:grpSpMk id="23" creationId="{5995D10D-E9C9-47DB-AE7E-801FEF38F5C9}"/>
          </ac:grpSpMkLst>
        </pc:grpChg>
      </pc:sldChg>
      <pc:sldChg chg="delSp modSp mod delDesignElem">
        <pc:chgData name="Vaks, Felix" userId="441f3d02-dcdb-4ff0-8b0e-91cc30f5b127" providerId="ADAL" clId="{A3E7606D-BEC8-493A-BF48-176ECF41B286}" dt="2022-10-28T04:24:20.268" v="97" actId="27636"/>
        <pc:sldMkLst>
          <pc:docMk/>
          <pc:sldMk cId="2404697515" sldId="330"/>
        </pc:sldMkLst>
        <pc:spChg chg="mod">
          <ac:chgData name="Vaks, Felix" userId="441f3d02-dcdb-4ff0-8b0e-91cc30f5b127" providerId="ADAL" clId="{A3E7606D-BEC8-493A-BF48-176ECF41B286}" dt="2022-10-28T04:24:20.268" v="97" actId="27636"/>
          <ac:spMkLst>
            <pc:docMk/>
            <pc:sldMk cId="2404697515" sldId="330"/>
            <ac:spMk id="3" creationId="{B778F8B4-C39E-4CEC-A1D1-A6100A031CFA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2404697515" sldId="330"/>
            <ac:spMk id="10" creationId="{2B566528-1B12-4246-9431-5C2D7D081168}"/>
          </ac:spMkLst>
        </pc:s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2404697515" sldId="330"/>
            <ac:grpSpMk id="12" creationId="{828A5161-06F1-46CF-8AD7-844680A59E13}"/>
          </ac:grpSpMkLst>
        </pc:grpChg>
        <pc:grpChg chg="del">
          <ac:chgData name="Vaks, Felix" userId="441f3d02-dcdb-4ff0-8b0e-91cc30f5b127" providerId="ADAL" clId="{A3E7606D-BEC8-493A-BF48-176ECF41B286}" dt="2022-10-28T04:17:57.313" v="14"/>
          <ac:grpSpMkLst>
            <pc:docMk/>
            <pc:sldMk cId="2404697515" sldId="330"/>
            <ac:grpSpMk id="16" creationId="{5995D10D-E9C9-47DB-AE7E-801FEF38F5C9}"/>
          </ac:grpSpMkLst>
        </pc:grpChg>
      </pc:sldChg>
      <pc:sldChg chg="modSp mod ord">
        <pc:chgData name="Vaks, Felix" userId="441f3d02-dcdb-4ff0-8b0e-91cc30f5b127" providerId="ADAL" clId="{A3E7606D-BEC8-493A-BF48-176ECF41B286}" dt="2022-10-28T13:25:02.511" v="307"/>
        <pc:sldMkLst>
          <pc:docMk/>
          <pc:sldMk cId="353398253" sldId="334"/>
        </pc:sldMkLst>
        <pc:spChg chg="mod">
          <ac:chgData name="Vaks, Felix" userId="441f3d02-dcdb-4ff0-8b0e-91cc30f5b127" providerId="ADAL" clId="{A3E7606D-BEC8-493A-BF48-176ECF41B286}" dt="2022-10-28T11:28:24.776" v="109" actId="27636"/>
          <ac:spMkLst>
            <pc:docMk/>
            <pc:sldMk cId="353398253" sldId="334"/>
            <ac:spMk id="2" creationId="{CE56C66F-88D3-4C8F-AEB3-BDCC3EBC3DB0}"/>
          </ac:spMkLst>
        </pc:spChg>
        <pc:picChg chg="mod">
          <ac:chgData name="Vaks, Felix" userId="441f3d02-dcdb-4ff0-8b0e-91cc30f5b127" providerId="ADAL" clId="{A3E7606D-BEC8-493A-BF48-176ECF41B286}" dt="2022-10-28T11:28:45.393" v="110"/>
          <ac:picMkLst>
            <pc:docMk/>
            <pc:sldMk cId="353398253" sldId="334"/>
            <ac:picMk id="8" creationId="{CB1C7110-FB57-404B-A027-0BC9E7C890B4}"/>
          </ac:picMkLst>
        </pc:picChg>
      </pc:sldChg>
      <pc:sldChg chg="modSp mod">
        <pc:chgData name="Vaks, Felix" userId="441f3d02-dcdb-4ff0-8b0e-91cc30f5b127" providerId="ADAL" clId="{A3E7606D-BEC8-493A-BF48-176ECF41B286}" dt="2022-10-28T11:28:45.922" v="111" actId="27636"/>
        <pc:sldMkLst>
          <pc:docMk/>
          <pc:sldMk cId="3971294500" sldId="336"/>
        </pc:sldMkLst>
        <pc:spChg chg="mod">
          <ac:chgData name="Vaks, Felix" userId="441f3d02-dcdb-4ff0-8b0e-91cc30f5b127" providerId="ADAL" clId="{A3E7606D-BEC8-493A-BF48-176ECF41B286}" dt="2022-10-28T11:28:45.922" v="111" actId="27636"/>
          <ac:spMkLst>
            <pc:docMk/>
            <pc:sldMk cId="3971294500" sldId="336"/>
            <ac:spMk id="3" creationId="{B778F8B4-C39E-4CEC-A1D1-A6100A031CFA}"/>
          </ac:spMkLst>
        </pc:spChg>
      </pc:sldChg>
      <pc:sldChg chg="modSp mod">
        <pc:chgData name="Vaks, Felix" userId="441f3d02-dcdb-4ff0-8b0e-91cc30f5b127" providerId="ADAL" clId="{A3E7606D-BEC8-493A-BF48-176ECF41B286}" dt="2022-10-28T11:28:45.999" v="112" actId="27636"/>
        <pc:sldMkLst>
          <pc:docMk/>
          <pc:sldMk cId="3218543307" sldId="337"/>
        </pc:sldMkLst>
        <pc:spChg chg="mod">
          <ac:chgData name="Vaks, Felix" userId="441f3d02-dcdb-4ff0-8b0e-91cc30f5b127" providerId="ADAL" clId="{A3E7606D-BEC8-493A-BF48-176ECF41B286}" dt="2022-10-28T11:28:45.999" v="112" actId="27636"/>
          <ac:spMkLst>
            <pc:docMk/>
            <pc:sldMk cId="3218543307" sldId="337"/>
            <ac:spMk id="3" creationId="{B778F8B4-C39E-4CEC-A1D1-A6100A031CFA}"/>
          </ac:spMkLst>
        </pc:spChg>
      </pc:sldChg>
      <pc:sldChg chg="modSp mod">
        <pc:chgData name="Vaks, Felix" userId="441f3d02-dcdb-4ff0-8b0e-91cc30f5b127" providerId="ADAL" clId="{A3E7606D-BEC8-493A-BF48-176ECF41B286}" dt="2022-10-28T11:28:45.393" v="110"/>
        <pc:sldMkLst>
          <pc:docMk/>
          <pc:sldMk cId="3014837859" sldId="339"/>
        </pc:sldMkLst>
        <pc:spChg chg="mod">
          <ac:chgData name="Vaks, Felix" userId="441f3d02-dcdb-4ff0-8b0e-91cc30f5b127" providerId="ADAL" clId="{A3E7606D-BEC8-493A-BF48-176ECF41B286}" dt="2022-10-28T04:22:19.204" v="88" actId="27636"/>
          <ac:spMkLst>
            <pc:docMk/>
            <pc:sldMk cId="3014837859" sldId="339"/>
            <ac:spMk id="2" creationId="{A5077A22-79E4-4C26-BC84-81647862EB53}"/>
          </ac:spMkLst>
        </pc:spChg>
        <pc:picChg chg="mod">
          <ac:chgData name="Vaks, Felix" userId="441f3d02-dcdb-4ff0-8b0e-91cc30f5b127" providerId="ADAL" clId="{A3E7606D-BEC8-493A-BF48-176ECF41B286}" dt="2022-10-28T11:28:45.393" v="110"/>
          <ac:picMkLst>
            <pc:docMk/>
            <pc:sldMk cId="3014837859" sldId="339"/>
            <ac:picMk id="5" creationId="{4947A1FD-01A3-41F3-B89E-37EAE86D1413}"/>
          </ac:picMkLst>
        </pc:picChg>
      </pc:sldChg>
      <pc:sldChg chg="delSp modSp delDesignElem modNotesTx">
        <pc:chgData name="Vaks, Felix" userId="441f3d02-dcdb-4ff0-8b0e-91cc30f5b127" providerId="ADAL" clId="{A3E7606D-BEC8-493A-BF48-176ECF41B286}" dt="2022-11-01T19:11:21.361" v="381" actId="20577"/>
        <pc:sldMkLst>
          <pc:docMk/>
          <pc:sldMk cId="58532633" sldId="340"/>
        </pc:sldMkLst>
        <pc:spChg chg="mod">
          <ac:chgData name="Vaks, Felix" userId="441f3d02-dcdb-4ff0-8b0e-91cc30f5b127" providerId="ADAL" clId="{A3E7606D-BEC8-493A-BF48-176ECF41B286}" dt="2022-10-28T11:28:45.393" v="110"/>
          <ac:spMkLst>
            <pc:docMk/>
            <pc:sldMk cId="58532633" sldId="340"/>
            <ac:spMk id="9" creationId="{9E16C488-19FF-4A8B-A9F4-79F87A9B8F73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58532633" sldId="340"/>
            <ac:spMk id="12" creationId="{53F29798-D584-4792-9B62-3F5F5C36D619}"/>
          </ac:spMkLst>
        </pc:spChg>
      </pc:sldChg>
      <pc:sldChg chg="modSp">
        <pc:chgData name="Vaks, Felix" userId="441f3d02-dcdb-4ff0-8b0e-91cc30f5b127" providerId="ADAL" clId="{A3E7606D-BEC8-493A-BF48-176ECF41B286}" dt="2022-10-28T11:28:45.393" v="110"/>
        <pc:sldMkLst>
          <pc:docMk/>
          <pc:sldMk cId="4141622808" sldId="341"/>
        </pc:sldMkLst>
        <pc:spChg chg="mod">
          <ac:chgData name="Vaks, Felix" userId="441f3d02-dcdb-4ff0-8b0e-91cc30f5b127" providerId="ADAL" clId="{A3E7606D-BEC8-493A-BF48-176ECF41B286}" dt="2022-10-28T11:28:45.393" v="110"/>
          <ac:spMkLst>
            <pc:docMk/>
            <pc:sldMk cId="4141622808" sldId="341"/>
            <ac:spMk id="9" creationId="{9E16C488-19FF-4A8B-A9F4-79F87A9B8F73}"/>
          </ac:spMkLst>
        </pc:spChg>
      </pc:sldChg>
      <pc:sldChg chg="modSp modNotesTx">
        <pc:chgData name="Vaks, Felix" userId="441f3d02-dcdb-4ff0-8b0e-91cc30f5b127" providerId="ADAL" clId="{A3E7606D-BEC8-493A-BF48-176ECF41B286}" dt="2022-11-01T19:11:39.026" v="417" actId="20577"/>
        <pc:sldMkLst>
          <pc:docMk/>
          <pc:sldMk cId="2795022680" sldId="342"/>
        </pc:sldMkLst>
        <pc:spChg chg="mod">
          <ac:chgData name="Vaks, Felix" userId="441f3d02-dcdb-4ff0-8b0e-91cc30f5b127" providerId="ADAL" clId="{A3E7606D-BEC8-493A-BF48-176ECF41B286}" dt="2022-10-28T11:28:45.393" v="110"/>
          <ac:spMkLst>
            <pc:docMk/>
            <pc:sldMk cId="2795022680" sldId="342"/>
            <ac:spMk id="9" creationId="{9E16C488-19FF-4A8B-A9F4-79F87A9B8F73}"/>
          </ac:spMkLst>
        </pc:spChg>
      </pc:sldChg>
      <pc:sldChg chg="modSp mod ord">
        <pc:chgData name="Vaks, Felix" userId="441f3d02-dcdb-4ff0-8b0e-91cc30f5b127" providerId="ADAL" clId="{A3E7606D-BEC8-493A-BF48-176ECF41B286}" dt="2022-10-28T13:29:16.387" v="319" actId="20577"/>
        <pc:sldMkLst>
          <pc:docMk/>
          <pc:sldMk cId="299004652" sldId="344"/>
        </pc:sldMkLst>
        <pc:graphicFrameChg chg="modGraphic">
          <ac:chgData name="Vaks, Felix" userId="441f3d02-dcdb-4ff0-8b0e-91cc30f5b127" providerId="ADAL" clId="{A3E7606D-BEC8-493A-BF48-176ECF41B286}" dt="2022-10-28T13:29:16.387" v="319" actId="20577"/>
          <ac:graphicFrameMkLst>
            <pc:docMk/>
            <pc:sldMk cId="299004652" sldId="344"/>
            <ac:graphicFrameMk id="6" creationId="{0AB00672-1DAB-439B-BB7C-6A09C06C62D3}"/>
          </ac:graphicFrameMkLst>
        </pc:graphicFrameChg>
      </pc:sldChg>
      <pc:sldChg chg="modSp mod">
        <pc:chgData name="Vaks, Felix" userId="441f3d02-dcdb-4ff0-8b0e-91cc30f5b127" providerId="ADAL" clId="{A3E7606D-BEC8-493A-BF48-176ECF41B286}" dt="2022-10-28T11:34:13.565" v="129" actId="120"/>
        <pc:sldMkLst>
          <pc:docMk/>
          <pc:sldMk cId="2100073303" sldId="346"/>
        </pc:sldMkLst>
        <pc:spChg chg="mod">
          <ac:chgData name="Vaks, Felix" userId="441f3d02-dcdb-4ff0-8b0e-91cc30f5b127" providerId="ADAL" clId="{A3E7606D-BEC8-493A-BF48-176ECF41B286}" dt="2022-10-28T11:34:13.565" v="129" actId="120"/>
          <ac:spMkLst>
            <pc:docMk/>
            <pc:sldMk cId="2100073303" sldId="346"/>
            <ac:spMk id="2" creationId="{CE56C66F-88D3-4C8F-AEB3-BDCC3EBC3DB0}"/>
          </ac:spMkLst>
        </pc:spChg>
        <pc:spChg chg="mod">
          <ac:chgData name="Vaks, Felix" userId="441f3d02-dcdb-4ff0-8b0e-91cc30f5b127" providerId="ADAL" clId="{A3E7606D-BEC8-493A-BF48-176ECF41B286}" dt="2022-10-28T11:33:06.943" v="124" actId="27636"/>
          <ac:spMkLst>
            <pc:docMk/>
            <pc:sldMk cId="2100073303" sldId="346"/>
            <ac:spMk id="3" creationId="{B778F8B4-C39E-4CEC-A1D1-A6100A031CFA}"/>
          </ac:spMkLst>
        </pc:spChg>
      </pc:sldChg>
      <pc:sldChg chg="delSp delDesignElem">
        <pc:chgData name="Vaks, Felix" userId="441f3d02-dcdb-4ff0-8b0e-91cc30f5b127" providerId="ADAL" clId="{A3E7606D-BEC8-493A-BF48-176ECF41B286}" dt="2022-10-28T04:17:57.313" v="14"/>
        <pc:sldMkLst>
          <pc:docMk/>
          <pc:sldMk cId="129188335" sldId="348"/>
        </pc:sldMkLst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129188335" sldId="348"/>
            <ac:spMk id="14" creationId="{385E1BDC-A9B0-4A87-82E3-F3187F69A802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129188335" sldId="348"/>
            <ac:spMk id="16" creationId="{0990C621-3B8B-4820-8328-D47EF7CE823C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129188335" sldId="348"/>
            <ac:spMk id="18" creationId="{C1A2385B-1D2A-4E17-84FA-6CB7F0AAE473}"/>
          </ac:spMkLst>
        </pc:spChg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129188335" sldId="348"/>
            <ac:spMk id="20" creationId="{5E791F2F-79DB-4CC0-9FA1-001E3E91E8B7}"/>
          </ac:spMkLst>
        </pc:spChg>
      </pc:sldChg>
      <pc:sldChg chg="delSp delDesignElem">
        <pc:chgData name="Vaks, Felix" userId="441f3d02-dcdb-4ff0-8b0e-91cc30f5b127" providerId="ADAL" clId="{A3E7606D-BEC8-493A-BF48-176ECF41B286}" dt="2022-10-28T04:17:57.313" v="14"/>
        <pc:sldMkLst>
          <pc:docMk/>
          <pc:sldMk cId="3449344435" sldId="349"/>
        </pc:sldMkLst>
        <pc:spChg chg="del">
          <ac:chgData name="Vaks, Felix" userId="441f3d02-dcdb-4ff0-8b0e-91cc30f5b127" providerId="ADAL" clId="{A3E7606D-BEC8-493A-BF48-176ECF41B286}" dt="2022-10-28T04:17:57.313" v="14"/>
          <ac:spMkLst>
            <pc:docMk/>
            <pc:sldMk cId="3449344435" sldId="349"/>
            <ac:spMk id="10" creationId="{AC477752-ACCA-41C1-9B1D-D0CED1F9CBDD}"/>
          </ac:spMkLst>
        </pc:spChg>
      </pc:sldChg>
      <pc:sldChg chg="modSp">
        <pc:chgData name="Vaks, Felix" userId="441f3d02-dcdb-4ff0-8b0e-91cc30f5b127" providerId="ADAL" clId="{A3E7606D-BEC8-493A-BF48-176ECF41B286}" dt="2022-11-01T19:06:40.344" v="348" actId="20577"/>
        <pc:sldMkLst>
          <pc:docMk/>
          <pc:sldMk cId="1590189395" sldId="352"/>
        </pc:sldMkLst>
        <pc:spChg chg="mod">
          <ac:chgData name="Vaks, Felix" userId="441f3d02-dcdb-4ff0-8b0e-91cc30f5b127" providerId="ADAL" clId="{A3E7606D-BEC8-493A-BF48-176ECF41B286}" dt="2022-11-01T19:06:40.344" v="348" actId="20577"/>
          <ac:spMkLst>
            <pc:docMk/>
            <pc:sldMk cId="1590189395" sldId="352"/>
            <ac:spMk id="3" creationId="{B778F8B4-C39E-4CEC-A1D1-A6100A031CFA}"/>
          </ac:spMkLst>
        </pc:spChg>
      </pc:sldChg>
      <pc:sldChg chg="addSp delSp modSp mod">
        <pc:chgData name="Vaks, Felix" userId="441f3d02-dcdb-4ff0-8b0e-91cc30f5b127" providerId="ADAL" clId="{A3E7606D-BEC8-493A-BF48-176ECF41B286}" dt="2022-11-01T19:09:16.772" v="354" actId="1076"/>
        <pc:sldMkLst>
          <pc:docMk/>
          <pc:sldMk cId="257141849" sldId="356"/>
        </pc:sldMkLst>
        <pc:picChg chg="del">
          <ac:chgData name="Vaks, Felix" userId="441f3d02-dcdb-4ff0-8b0e-91cc30f5b127" providerId="ADAL" clId="{A3E7606D-BEC8-493A-BF48-176ECF41B286}" dt="2022-11-01T19:08:38.322" v="349" actId="478"/>
          <ac:picMkLst>
            <pc:docMk/>
            <pc:sldMk cId="257141849" sldId="356"/>
            <ac:picMk id="4" creationId="{860BA00C-2138-42D2-8A0D-A86145F9E198}"/>
          </ac:picMkLst>
        </pc:picChg>
        <pc:picChg chg="add mod">
          <ac:chgData name="Vaks, Felix" userId="441f3d02-dcdb-4ff0-8b0e-91cc30f5b127" providerId="ADAL" clId="{A3E7606D-BEC8-493A-BF48-176ECF41B286}" dt="2022-11-01T19:09:16.772" v="354" actId="1076"/>
          <ac:picMkLst>
            <pc:docMk/>
            <pc:sldMk cId="257141849" sldId="356"/>
            <ac:picMk id="5" creationId="{04480248-BDD3-4937-AD96-C4B80FF77255}"/>
          </ac:picMkLst>
        </pc:picChg>
      </pc:sldChg>
      <pc:sldChg chg="addSp delSp modSp mod">
        <pc:chgData name="Vaks, Felix" userId="441f3d02-dcdb-4ff0-8b0e-91cc30f5b127" providerId="ADAL" clId="{A3E7606D-BEC8-493A-BF48-176ECF41B286}" dt="2022-11-02T13:31:29.166" v="437" actId="1076"/>
        <pc:sldMkLst>
          <pc:docMk/>
          <pc:sldMk cId="3275631840" sldId="357"/>
        </pc:sldMkLst>
        <pc:spChg chg="add del mod">
          <ac:chgData name="Vaks, Felix" userId="441f3d02-dcdb-4ff0-8b0e-91cc30f5b127" providerId="ADAL" clId="{A3E7606D-BEC8-493A-BF48-176ECF41B286}" dt="2022-11-02T13:30:31.394" v="430" actId="14100"/>
          <ac:spMkLst>
            <pc:docMk/>
            <pc:sldMk cId="3275631840" sldId="357"/>
            <ac:spMk id="7" creationId="{E4E03F04-E45D-4967-8D38-FCF5FD8A71E6}"/>
          </ac:spMkLst>
        </pc:spChg>
        <pc:picChg chg="del">
          <ac:chgData name="Vaks, Felix" userId="441f3d02-dcdb-4ff0-8b0e-91cc30f5b127" providerId="ADAL" clId="{A3E7606D-BEC8-493A-BF48-176ECF41B286}" dt="2022-11-02T13:31:12.632" v="431" actId="478"/>
          <ac:picMkLst>
            <pc:docMk/>
            <pc:sldMk cId="3275631840" sldId="357"/>
            <ac:picMk id="5" creationId="{AD6152B2-373E-49EA-AB0C-3E22483750FC}"/>
          </ac:picMkLst>
        </pc:picChg>
        <pc:picChg chg="add mod">
          <ac:chgData name="Vaks, Felix" userId="441f3d02-dcdb-4ff0-8b0e-91cc30f5b127" providerId="ADAL" clId="{A3E7606D-BEC8-493A-BF48-176ECF41B286}" dt="2022-11-02T13:31:29.166" v="437" actId="1076"/>
          <ac:picMkLst>
            <pc:docMk/>
            <pc:sldMk cId="3275631840" sldId="357"/>
            <ac:picMk id="1026" creationId="{748F7DE1-8B81-4B37-8194-C3F0A2E37A33}"/>
          </ac:picMkLst>
        </pc:picChg>
      </pc:sldChg>
    </pc:docChg>
  </pc:docChgLst>
  <pc:docChgLst>
    <pc:chgData name="Felix Vaks" userId="441f3d02-dcdb-4ff0-8b0e-91cc30f5b127" providerId="ADAL" clId="{A3E7606D-BEC8-493A-BF48-176ECF41B286}"/>
    <pc:docChg chg="undo custSel modSld">
      <pc:chgData name="Felix Vaks" userId="441f3d02-dcdb-4ff0-8b0e-91cc30f5b127" providerId="ADAL" clId="{A3E7606D-BEC8-493A-BF48-176ECF41B286}" dt="2022-11-01T18:20:09.292" v="840"/>
      <pc:docMkLst>
        <pc:docMk/>
      </pc:docMkLst>
      <pc:sldChg chg="modNotesTx">
        <pc:chgData name="Felix Vaks" userId="441f3d02-dcdb-4ff0-8b0e-91cc30f5b127" providerId="ADAL" clId="{A3E7606D-BEC8-493A-BF48-176ECF41B286}" dt="2022-11-01T15:23:50.635" v="728" actId="20577"/>
        <pc:sldMkLst>
          <pc:docMk/>
          <pc:sldMk cId="1170118913" sldId="319"/>
        </pc:sldMkLst>
      </pc:sldChg>
      <pc:sldChg chg="modSp">
        <pc:chgData name="Felix Vaks" userId="441f3d02-dcdb-4ff0-8b0e-91cc30f5b127" providerId="ADAL" clId="{A3E7606D-BEC8-493A-BF48-176ECF41B286}" dt="2022-11-01T13:44:42.869" v="378" actId="20577"/>
        <pc:sldMkLst>
          <pc:docMk/>
          <pc:sldMk cId="4024421929" sldId="320"/>
        </pc:sldMkLst>
        <pc:spChg chg="mod">
          <ac:chgData name="Felix Vaks" userId="441f3d02-dcdb-4ff0-8b0e-91cc30f5b127" providerId="ADAL" clId="{A3E7606D-BEC8-493A-BF48-176ECF41B286}" dt="2022-11-01T13:44:42.869" v="378" actId="20577"/>
          <ac:spMkLst>
            <pc:docMk/>
            <pc:sldMk cId="4024421929" sldId="320"/>
            <ac:spMk id="3" creationId="{B778F8B4-C39E-4CEC-A1D1-A6100A031CFA}"/>
          </ac:spMkLst>
        </pc:spChg>
      </pc:sldChg>
      <pc:sldChg chg="modSp">
        <pc:chgData name="Felix Vaks" userId="441f3d02-dcdb-4ff0-8b0e-91cc30f5b127" providerId="ADAL" clId="{A3E7606D-BEC8-493A-BF48-176ECF41B286}" dt="2022-11-01T15:07:17.752" v="672" actId="20577"/>
        <pc:sldMkLst>
          <pc:docMk/>
          <pc:sldMk cId="735734978" sldId="322"/>
        </pc:sldMkLst>
        <pc:spChg chg="mod">
          <ac:chgData name="Felix Vaks" userId="441f3d02-dcdb-4ff0-8b0e-91cc30f5b127" providerId="ADAL" clId="{A3E7606D-BEC8-493A-BF48-176ECF41B286}" dt="2022-11-01T15:07:17.752" v="672" actId="20577"/>
          <ac:spMkLst>
            <pc:docMk/>
            <pc:sldMk cId="735734978" sldId="322"/>
            <ac:spMk id="3" creationId="{B778F8B4-C39E-4CEC-A1D1-A6100A031CFA}"/>
          </ac:spMkLst>
        </pc:spChg>
      </pc:sldChg>
      <pc:sldChg chg="addSp modSp mod modAnim modNotesTx">
        <pc:chgData name="Felix Vaks" userId="441f3d02-dcdb-4ff0-8b0e-91cc30f5b127" providerId="ADAL" clId="{A3E7606D-BEC8-493A-BF48-176ECF41B286}" dt="2022-11-01T13:43:46.481" v="371" actId="20577"/>
        <pc:sldMkLst>
          <pc:docMk/>
          <pc:sldMk cId="3327221825" sldId="323"/>
        </pc:sldMkLst>
        <pc:spChg chg="add mod">
          <ac:chgData name="Felix Vaks" userId="441f3d02-dcdb-4ff0-8b0e-91cc30f5b127" providerId="ADAL" clId="{A3E7606D-BEC8-493A-BF48-176ECF41B286}" dt="2022-11-01T13:40:00.017" v="220" actId="20577"/>
          <ac:spMkLst>
            <pc:docMk/>
            <pc:sldMk cId="3327221825" sldId="323"/>
            <ac:spMk id="4" creationId="{34593982-4A88-4185-A6F0-B08D9D647D4E}"/>
          </ac:spMkLst>
        </pc:spChg>
      </pc:sldChg>
      <pc:sldChg chg="modSp mod">
        <pc:chgData name="Felix Vaks" userId="441f3d02-dcdb-4ff0-8b0e-91cc30f5b127" providerId="ADAL" clId="{A3E7606D-BEC8-493A-BF48-176ECF41B286}" dt="2022-11-01T13:47:54.302" v="384" actId="167"/>
        <pc:sldMkLst>
          <pc:docMk/>
          <pc:sldMk cId="3179079635" sldId="325"/>
        </pc:sldMkLst>
        <pc:spChg chg="mod">
          <ac:chgData name="Felix Vaks" userId="441f3d02-dcdb-4ff0-8b0e-91cc30f5b127" providerId="ADAL" clId="{A3E7606D-BEC8-493A-BF48-176ECF41B286}" dt="2022-11-01T13:47:35.926" v="383" actId="20577"/>
          <ac:spMkLst>
            <pc:docMk/>
            <pc:sldMk cId="3179079635" sldId="325"/>
            <ac:spMk id="3" creationId="{B778F8B4-C39E-4CEC-A1D1-A6100A031CFA}"/>
          </ac:spMkLst>
        </pc:spChg>
        <pc:picChg chg="ord">
          <ac:chgData name="Felix Vaks" userId="441f3d02-dcdb-4ff0-8b0e-91cc30f5b127" providerId="ADAL" clId="{A3E7606D-BEC8-493A-BF48-176ECF41B286}" dt="2022-11-01T13:47:54.302" v="384" actId="167"/>
          <ac:picMkLst>
            <pc:docMk/>
            <pc:sldMk cId="3179079635" sldId="325"/>
            <ac:picMk id="7" creationId="{0E3CE974-4E6D-4136-9F9D-B6CAC209F140}"/>
          </ac:picMkLst>
        </pc:picChg>
      </pc:sldChg>
      <pc:sldChg chg="modSp modAnim">
        <pc:chgData name="Felix Vaks" userId="441f3d02-dcdb-4ff0-8b0e-91cc30f5b127" providerId="ADAL" clId="{A3E7606D-BEC8-493A-BF48-176ECF41B286}" dt="2022-11-01T15:33:05.060" v="731"/>
        <pc:sldMkLst>
          <pc:docMk/>
          <pc:sldMk cId="3813637463" sldId="326"/>
        </pc:sldMkLst>
        <pc:spChg chg="mod">
          <ac:chgData name="Felix Vaks" userId="441f3d02-dcdb-4ff0-8b0e-91cc30f5b127" providerId="ADAL" clId="{A3E7606D-BEC8-493A-BF48-176ECF41B286}" dt="2022-11-01T13:52:34.472" v="413" actId="20577"/>
          <ac:spMkLst>
            <pc:docMk/>
            <pc:sldMk cId="3813637463" sldId="326"/>
            <ac:spMk id="3" creationId="{B778F8B4-C39E-4CEC-A1D1-A6100A031CFA}"/>
          </ac:spMkLst>
        </pc:spChg>
      </pc:sldChg>
      <pc:sldChg chg="modSp mod modNotesTx">
        <pc:chgData name="Felix Vaks" userId="441f3d02-dcdb-4ff0-8b0e-91cc30f5b127" providerId="ADAL" clId="{A3E7606D-BEC8-493A-BF48-176ECF41B286}" dt="2022-11-01T13:53:23.973" v="433" actId="20577"/>
        <pc:sldMkLst>
          <pc:docMk/>
          <pc:sldMk cId="3957883763" sldId="327"/>
        </pc:sldMkLst>
        <pc:spChg chg="mod">
          <ac:chgData name="Felix Vaks" userId="441f3d02-dcdb-4ff0-8b0e-91cc30f5b127" providerId="ADAL" clId="{A3E7606D-BEC8-493A-BF48-176ECF41B286}" dt="2022-11-01T13:53:04.641" v="418" actId="14100"/>
          <ac:spMkLst>
            <pc:docMk/>
            <pc:sldMk cId="3957883763" sldId="327"/>
            <ac:spMk id="3" creationId="{B778F8B4-C39E-4CEC-A1D1-A6100A031CFA}"/>
          </ac:spMkLst>
        </pc:spChg>
        <pc:picChg chg="ord">
          <ac:chgData name="Felix Vaks" userId="441f3d02-dcdb-4ff0-8b0e-91cc30f5b127" providerId="ADAL" clId="{A3E7606D-BEC8-493A-BF48-176ECF41B286}" dt="2022-11-01T13:53:12.001" v="419" actId="167"/>
          <ac:picMkLst>
            <pc:docMk/>
            <pc:sldMk cId="3957883763" sldId="327"/>
            <ac:picMk id="5" creationId="{A17AFCF2-08F3-4F93-A993-8EE80E8F0B23}"/>
          </ac:picMkLst>
        </pc:picChg>
      </pc:sldChg>
      <pc:sldChg chg="modSp modAnim">
        <pc:chgData name="Felix Vaks" userId="441f3d02-dcdb-4ff0-8b0e-91cc30f5b127" providerId="ADAL" clId="{A3E7606D-BEC8-493A-BF48-176ECF41B286}" dt="2022-11-01T14:00:01.232" v="439" actId="12"/>
        <pc:sldMkLst>
          <pc:docMk/>
          <pc:sldMk cId="490866261" sldId="329"/>
        </pc:sldMkLst>
        <pc:spChg chg="mod">
          <ac:chgData name="Felix Vaks" userId="441f3d02-dcdb-4ff0-8b0e-91cc30f5b127" providerId="ADAL" clId="{A3E7606D-BEC8-493A-BF48-176ECF41B286}" dt="2022-11-01T14:00:01.232" v="439" actId="12"/>
          <ac:spMkLst>
            <pc:docMk/>
            <pc:sldMk cId="490866261" sldId="329"/>
            <ac:spMk id="3" creationId="{B778F8B4-C39E-4CEC-A1D1-A6100A031CFA}"/>
          </ac:spMkLst>
        </pc:spChg>
      </pc:sldChg>
      <pc:sldChg chg="addSp delSp modSp modAnim">
        <pc:chgData name="Felix Vaks" userId="441f3d02-dcdb-4ff0-8b0e-91cc30f5b127" providerId="ADAL" clId="{A3E7606D-BEC8-493A-BF48-176ECF41B286}" dt="2022-11-01T18:17:29.006" v="735" actId="478"/>
        <pc:sldMkLst>
          <pc:docMk/>
          <pc:sldMk cId="2404697515" sldId="330"/>
        </pc:sldMkLst>
        <pc:spChg chg="mod">
          <ac:chgData name="Felix Vaks" userId="441f3d02-dcdb-4ff0-8b0e-91cc30f5b127" providerId="ADAL" clId="{A3E7606D-BEC8-493A-BF48-176ECF41B286}" dt="2022-11-01T14:00:52.829" v="446" actId="12"/>
          <ac:spMkLst>
            <pc:docMk/>
            <pc:sldMk cId="2404697515" sldId="330"/>
            <ac:spMk id="3" creationId="{B778F8B4-C39E-4CEC-A1D1-A6100A031CFA}"/>
          </ac:spMkLst>
        </pc:spChg>
        <pc:picChg chg="add del">
          <ac:chgData name="Felix Vaks" userId="441f3d02-dcdb-4ff0-8b0e-91cc30f5b127" providerId="ADAL" clId="{A3E7606D-BEC8-493A-BF48-176ECF41B286}" dt="2022-11-01T18:17:28.516" v="734"/>
          <ac:picMkLst>
            <pc:docMk/>
            <pc:sldMk cId="2404697515" sldId="330"/>
            <ac:picMk id="1026" creationId="{EE77A474-7291-40EC-8F6C-C0C7B314812B}"/>
          </ac:picMkLst>
        </pc:picChg>
        <pc:picChg chg="add del">
          <ac:chgData name="Felix Vaks" userId="441f3d02-dcdb-4ff0-8b0e-91cc30f5b127" providerId="ADAL" clId="{A3E7606D-BEC8-493A-BF48-176ECF41B286}" dt="2022-11-01T18:17:29.006" v="735" actId="478"/>
          <ac:picMkLst>
            <pc:docMk/>
            <pc:sldMk cId="2404697515" sldId="330"/>
            <ac:picMk id="3074" creationId="{11CA505D-BD21-4ECE-9CB5-A428184E830F}"/>
          </ac:picMkLst>
        </pc:picChg>
      </pc:sldChg>
      <pc:sldChg chg="addSp delSp modSp mod setBg">
        <pc:chgData name="Felix Vaks" userId="441f3d02-dcdb-4ff0-8b0e-91cc30f5b127" providerId="ADAL" clId="{A3E7606D-BEC8-493A-BF48-176ECF41B286}" dt="2022-11-01T14:35:36.141" v="485" actId="1076"/>
        <pc:sldMkLst>
          <pc:docMk/>
          <pc:sldMk cId="3014837859" sldId="339"/>
        </pc:sldMkLst>
        <pc:spChg chg="mod">
          <ac:chgData name="Felix Vaks" userId="441f3d02-dcdb-4ff0-8b0e-91cc30f5b127" providerId="ADAL" clId="{A3E7606D-BEC8-493A-BF48-176ECF41B286}" dt="2022-11-01T14:26:29.851" v="467" actId="26606"/>
          <ac:spMkLst>
            <pc:docMk/>
            <pc:sldMk cId="3014837859" sldId="339"/>
            <ac:spMk id="2" creationId="{A5077A22-79E4-4C26-BC84-81647862EB53}"/>
          </ac:spMkLst>
        </pc:spChg>
        <pc:spChg chg="add del mod">
          <ac:chgData name="Felix Vaks" userId="441f3d02-dcdb-4ff0-8b0e-91cc30f5b127" providerId="ADAL" clId="{A3E7606D-BEC8-493A-BF48-176ECF41B286}" dt="2022-11-01T14:26:29.851" v="467" actId="26606"/>
          <ac:spMkLst>
            <pc:docMk/>
            <pc:sldMk cId="3014837859" sldId="339"/>
            <ac:spMk id="4" creationId="{64370B9B-63A4-4802-A5C1-B0A2553F2E93}"/>
          </ac:spMkLst>
        </pc:spChg>
        <pc:spChg chg="add">
          <ac:chgData name="Felix Vaks" userId="441f3d02-dcdb-4ff0-8b0e-91cc30f5b127" providerId="ADAL" clId="{A3E7606D-BEC8-493A-BF48-176ECF41B286}" dt="2022-11-01T14:26:29.851" v="467" actId="26606"/>
          <ac:spMkLst>
            <pc:docMk/>
            <pc:sldMk cId="3014837859" sldId="339"/>
            <ac:spMk id="12" creationId="{4E4490D0-3672-446A-AC12-B4830333BDDD}"/>
          </ac:spMkLst>
        </pc:spChg>
        <pc:spChg chg="add">
          <ac:chgData name="Felix Vaks" userId="441f3d02-dcdb-4ff0-8b0e-91cc30f5b127" providerId="ADAL" clId="{A3E7606D-BEC8-493A-BF48-176ECF41B286}" dt="2022-11-01T14:26:29.851" v="467" actId="26606"/>
          <ac:spMkLst>
            <pc:docMk/>
            <pc:sldMk cId="3014837859" sldId="339"/>
            <ac:spMk id="14" creationId="{39CB82C2-DF65-4EC1-8280-F201D50F570B}"/>
          </ac:spMkLst>
        </pc:spChg>
        <pc:spChg chg="add">
          <ac:chgData name="Felix Vaks" userId="441f3d02-dcdb-4ff0-8b0e-91cc30f5b127" providerId="ADAL" clId="{A3E7606D-BEC8-493A-BF48-176ECF41B286}" dt="2022-11-01T14:26:29.851" v="467" actId="26606"/>
          <ac:spMkLst>
            <pc:docMk/>
            <pc:sldMk cId="3014837859" sldId="339"/>
            <ac:spMk id="18" creationId="{FA4CD5CB-D209-4D70-8CA4-629731C59219}"/>
          </ac:spMkLst>
        </pc:spChg>
        <pc:spChg chg="add">
          <ac:chgData name="Felix Vaks" userId="441f3d02-dcdb-4ff0-8b0e-91cc30f5b127" providerId="ADAL" clId="{A3E7606D-BEC8-493A-BF48-176ECF41B286}" dt="2022-11-01T14:26:29.851" v="467" actId="26606"/>
          <ac:spMkLst>
            <pc:docMk/>
            <pc:sldMk cId="3014837859" sldId="339"/>
            <ac:spMk id="22" creationId="{B4C27B90-DF2B-4D00-BA07-18ED774CD2F1}"/>
          </ac:spMkLst>
        </pc:spChg>
        <pc:spChg chg="add">
          <ac:chgData name="Felix Vaks" userId="441f3d02-dcdb-4ff0-8b0e-91cc30f5b127" providerId="ADAL" clId="{A3E7606D-BEC8-493A-BF48-176ECF41B286}" dt="2022-11-01T14:26:29.851" v="467" actId="26606"/>
          <ac:spMkLst>
            <pc:docMk/>
            <pc:sldMk cId="3014837859" sldId="339"/>
            <ac:spMk id="24" creationId="{593ACC25-C262-417A-8AA9-0641C772BDB6}"/>
          </ac:spMkLst>
        </pc:spChg>
        <pc:picChg chg="del">
          <ac:chgData name="Felix Vaks" userId="441f3d02-dcdb-4ff0-8b0e-91cc30f5b127" providerId="ADAL" clId="{A3E7606D-BEC8-493A-BF48-176ECF41B286}" dt="2022-11-01T14:26:06.731" v="465" actId="478"/>
          <ac:picMkLst>
            <pc:docMk/>
            <pc:sldMk cId="3014837859" sldId="339"/>
            <ac:picMk id="5" creationId="{4947A1FD-01A3-41F3-B89E-37EAE86D1413}"/>
          </ac:picMkLst>
        </pc:picChg>
        <pc:picChg chg="add mod">
          <ac:chgData name="Felix Vaks" userId="441f3d02-dcdb-4ff0-8b0e-91cc30f5b127" providerId="ADAL" clId="{A3E7606D-BEC8-493A-BF48-176ECF41B286}" dt="2022-11-01T14:35:36.141" v="485" actId="1076"/>
          <ac:picMkLst>
            <pc:docMk/>
            <pc:sldMk cId="3014837859" sldId="339"/>
            <ac:picMk id="7" creationId="{4B4EA74A-09DB-43EA-8189-881284D1A476}"/>
          </ac:picMkLst>
        </pc:picChg>
        <pc:cxnChg chg="add">
          <ac:chgData name="Felix Vaks" userId="441f3d02-dcdb-4ff0-8b0e-91cc30f5b127" providerId="ADAL" clId="{A3E7606D-BEC8-493A-BF48-176ECF41B286}" dt="2022-11-01T14:26:29.851" v="467" actId="26606"/>
          <ac:cxnSpMkLst>
            <pc:docMk/>
            <pc:sldMk cId="3014837859" sldId="339"/>
            <ac:cxnSpMk id="16" creationId="{7E1D4427-852B-4B37-8E76-0E9F1810BA2A}"/>
          </ac:cxnSpMkLst>
        </pc:cxnChg>
        <pc:cxnChg chg="add">
          <ac:chgData name="Felix Vaks" userId="441f3d02-dcdb-4ff0-8b0e-91cc30f5b127" providerId="ADAL" clId="{A3E7606D-BEC8-493A-BF48-176ECF41B286}" dt="2022-11-01T14:26:29.851" v="467" actId="26606"/>
          <ac:cxnSpMkLst>
            <pc:docMk/>
            <pc:sldMk cId="3014837859" sldId="339"/>
            <ac:cxnSpMk id="20" creationId="{5C6A2BAE-B461-4B55-8E1F-0722ABDD1393}"/>
          </ac:cxnSpMkLst>
        </pc:cxnChg>
      </pc:sldChg>
      <pc:sldChg chg="modSp mod">
        <pc:chgData name="Felix Vaks" userId="441f3d02-dcdb-4ff0-8b0e-91cc30f5b127" providerId="ADAL" clId="{A3E7606D-BEC8-493A-BF48-176ECF41B286}" dt="2022-11-01T14:36:54.716" v="486" actId="1076"/>
        <pc:sldMkLst>
          <pc:docMk/>
          <pc:sldMk cId="58532633" sldId="340"/>
        </pc:sldMkLst>
        <pc:picChg chg="mod">
          <ac:chgData name="Felix Vaks" userId="441f3d02-dcdb-4ff0-8b0e-91cc30f5b127" providerId="ADAL" clId="{A3E7606D-BEC8-493A-BF48-176ECF41B286}" dt="2022-11-01T14:36:54.716" v="486" actId="1076"/>
          <ac:picMkLst>
            <pc:docMk/>
            <pc:sldMk cId="58532633" sldId="340"/>
            <ac:picMk id="11" creationId="{8D1B60FD-798A-4785-96AD-915B38C35AA9}"/>
          </ac:picMkLst>
        </pc:picChg>
      </pc:sldChg>
      <pc:sldChg chg="modSp mod">
        <pc:chgData name="Felix Vaks" userId="441f3d02-dcdb-4ff0-8b0e-91cc30f5b127" providerId="ADAL" clId="{A3E7606D-BEC8-493A-BF48-176ECF41B286}" dt="2022-11-01T15:04:47.393" v="655" actId="20577"/>
        <pc:sldMkLst>
          <pc:docMk/>
          <pc:sldMk cId="2795022680" sldId="342"/>
        </pc:sldMkLst>
        <pc:spChg chg="mod">
          <ac:chgData name="Felix Vaks" userId="441f3d02-dcdb-4ff0-8b0e-91cc30f5b127" providerId="ADAL" clId="{A3E7606D-BEC8-493A-BF48-176ECF41B286}" dt="2022-11-01T15:04:47.393" v="655" actId="20577"/>
          <ac:spMkLst>
            <pc:docMk/>
            <pc:sldMk cId="2795022680" sldId="342"/>
            <ac:spMk id="9" creationId="{9E16C488-19FF-4A8B-A9F4-79F87A9B8F73}"/>
          </ac:spMkLst>
        </pc:spChg>
      </pc:sldChg>
      <pc:sldChg chg="modSp mod modNotesTx">
        <pc:chgData name="Felix Vaks" userId="441f3d02-dcdb-4ff0-8b0e-91cc30f5b127" providerId="ADAL" clId="{A3E7606D-BEC8-493A-BF48-176ECF41B286}" dt="2022-11-01T15:22:53.955" v="707" actId="20577"/>
        <pc:sldMkLst>
          <pc:docMk/>
          <pc:sldMk cId="2100073303" sldId="346"/>
        </pc:sldMkLst>
        <pc:spChg chg="mod">
          <ac:chgData name="Felix Vaks" userId="441f3d02-dcdb-4ff0-8b0e-91cc30f5b127" providerId="ADAL" clId="{A3E7606D-BEC8-493A-BF48-176ECF41B286}" dt="2022-11-01T15:06:05.050" v="664" actId="20577"/>
          <ac:spMkLst>
            <pc:docMk/>
            <pc:sldMk cId="2100073303" sldId="346"/>
            <ac:spMk id="3" creationId="{B778F8B4-C39E-4CEC-A1D1-A6100A031CFA}"/>
          </ac:spMkLst>
        </pc:spChg>
      </pc:sldChg>
      <pc:sldChg chg="modSp mod modAnim">
        <pc:chgData name="Felix Vaks" userId="441f3d02-dcdb-4ff0-8b0e-91cc30f5b127" providerId="ADAL" clId="{A3E7606D-BEC8-493A-BF48-176ECF41B286}" dt="2022-11-01T18:20:09.292" v="840"/>
        <pc:sldMkLst>
          <pc:docMk/>
          <pc:sldMk cId="888597363" sldId="347"/>
        </pc:sldMkLst>
        <pc:spChg chg="mod">
          <ac:chgData name="Felix Vaks" userId="441f3d02-dcdb-4ff0-8b0e-91cc30f5b127" providerId="ADAL" clId="{A3E7606D-BEC8-493A-BF48-176ECF41B286}" dt="2022-11-01T18:19:50.916" v="837" actId="20577"/>
          <ac:spMkLst>
            <pc:docMk/>
            <pc:sldMk cId="888597363" sldId="347"/>
            <ac:spMk id="3" creationId="{B778F8B4-C39E-4CEC-A1D1-A6100A031CFA}"/>
          </ac:spMkLst>
        </pc:spChg>
      </pc:sldChg>
      <pc:sldChg chg="modSp modAnim">
        <pc:chgData name="Felix Vaks" userId="441f3d02-dcdb-4ff0-8b0e-91cc30f5b127" providerId="ADAL" clId="{A3E7606D-BEC8-493A-BF48-176ECF41B286}" dt="2022-11-01T14:15:56.545" v="464" actId="15"/>
        <pc:sldMkLst>
          <pc:docMk/>
          <pc:sldMk cId="1590189395" sldId="352"/>
        </pc:sldMkLst>
        <pc:spChg chg="mod">
          <ac:chgData name="Felix Vaks" userId="441f3d02-dcdb-4ff0-8b0e-91cc30f5b127" providerId="ADAL" clId="{A3E7606D-BEC8-493A-BF48-176ECF41B286}" dt="2022-11-01T14:15:31.607" v="455" actId="15"/>
          <ac:spMkLst>
            <pc:docMk/>
            <pc:sldMk cId="1590189395" sldId="352"/>
            <ac:spMk id="3" creationId="{B778F8B4-C39E-4CEC-A1D1-A6100A031CFA}"/>
          </ac:spMkLst>
        </pc:spChg>
      </pc:sldChg>
      <pc:sldChg chg="addSp delSp modSp mod">
        <pc:chgData name="Felix Vaks" userId="441f3d02-dcdb-4ff0-8b0e-91cc30f5b127" providerId="ADAL" clId="{A3E7606D-BEC8-493A-BF48-176ECF41B286}" dt="2022-11-01T15:00:14.074" v="646" actId="14100"/>
        <pc:sldMkLst>
          <pc:docMk/>
          <pc:sldMk cId="210571591" sldId="353"/>
        </pc:sldMkLst>
        <pc:picChg chg="del">
          <ac:chgData name="Felix Vaks" userId="441f3d02-dcdb-4ff0-8b0e-91cc30f5b127" providerId="ADAL" clId="{A3E7606D-BEC8-493A-BF48-176ECF41B286}" dt="2022-11-01T15:00:00.924" v="643" actId="478"/>
          <ac:picMkLst>
            <pc:docMk/>
            <pc:sldMk cId="210571591" sldId="353"/>
            <ac:picMk id="3" creationId="{174767DD-0041-4CBE-8FDF-D75674C42262}"/>
          </ac:picMkLst>
        </pc:picChg>
        <pc:picChg chg="add mod">
          <ac:chgData name="Felix Vaks" userId="441f3d02-dcdb-4ff0-8b0e-91cc30f5b127" providerId="ADAL" clId="{A3E7606D-BEC8-493A-BF48-176ECF41B286}" dt="2022-11-01T15:00:14.074" v="646" actId="14100"/>
          <ac:picMkLst>
            <pc:docMk/>
            <pc:sldMk cId="210571591" sldId="353"/>
            <ac:picMk id="5" creationId="{260DBBEE-4BF4-44A1-9F2B-949B3821850B}"/>
          </ac:picMkLst>
        </pc:picChg>
      </pc:sldChg>
      <pc:sldChg chg="addSp delSp modSp mod modAnim">
        <pc:chgData name="Felix Vaks" userId="441f3d02-dcdb-4ff0-8b0e-91cc30f5b127" providerId="ADAL" clId="{A3E7606D-BEC8-493A-BF48-176ECF41B286}" dt="2022-11-01T14:54:51.565" v="642"/>
        <pc:sldMkLst>
          <pc:docMk/>
          <pc:sldMk cId="141803775" sldId="354"/>
        </pc:sldMkLst>
        <pc:spChg chg="mod">
          <ac:chgData name="Felix Vaks" userId="441f3d02-dcdb-4ff0-8b0e-91cc30f5b127" providerId="ADAL" clId="{A3E7606D-BEC8-493A-BF48-176ECF41B286}" dt="2022-11-01T14:44:21.825" v="494" actId="12"/>
          <ac:spMkLst>
            <pc:docMk/>
            <pc:sldMk cId="141803775" sldId="354"/>
            <ac:spMk id="3" creationId="{6E16405C-EEA3-45E6-946F-89A633947510}"/>
          </ac:spMkLst>
        </pc:spChg>
        <pc:spChg chg="add del mod">
          <ac:chgData name="Felix Vaks" userId="441f3d02-dcdb-4ff0-8b0e-91cc30f5b127" providerId="ADAL" clId="{A3E7606D-BEC8-493A-BF48-176ECF41B286}" dt="2022-11-01T14:51:43.399" v="628" actId="478"/>
          <ac:spMkLst>
            <pc:docMk/>
            <pc:sldMk cId="141803775" sldId="354"/>
            <ac:spMk id="4" creationId="{2D66BD3B-8AFC-4353-B111-9CBD97EEB9A4}"/>
          </ac:spMkLst>
        </pc:spChg>
        <pc:spChg chg="add del mod">
          <ac:chgData name="Felix Vaks" userId="441f3d02-dcdb-4ff0-8b0e-91cc30f5b127" providerId="ADAL" clId="{A3E7606D-BEC8-493A-BF48-176ECF41B286}" dt="2022-11-01T14:51:43.399" v="628" actId="478"/>
          <ac:spMkLst>
            <pc:docMk/>
            <pc:sldMk cId="141803775" sldId="354"/>
            <ac:spMk id="5" creationId="{0581E9C9-D827-4A0F-B88D-8E15D64DD368}"/>
          </ac:spMkLst>
        </pc:spChg>
        <pc:picChg chg="add mod">
          <ac:chgData name="Felix Vaks" userId="441f3d02-dcdb-4ff0-8b0e-91cc30f5b127" providerId="ADAL" clId="{A3E7606D-BEC8-493A-BF48-176ECF41B286}" dt="2022-11-01T14:52:48.396" v="630" actId="1076"/>
          <ac:picMkLst>
            <pc:docMk/>
            <pc:sldMk cId="141803775" sldId="354"/>
            <ac:picMk id="7" creationId="{B2AC0190-231A-443D-9AA1-6FD94CDA1916}"/>
          </ac:picMkLst>
        </pc:picChg>
        <pc:picChg chg="add del mod">
          <ac:chgData name="Felix Vaks" userId="441f3d02-dcdb-4ff0-8b0e-91cc30f5b127" providerId="ADAL" clId="{A3E7606D-BEC8-493A-BF48-176ECF41B286}" dt="2022-11-01T14:53:39.450" v="634" actId="22"/>
          <ac:picMkLst>
            <pc:docMk/>
            <pc:sldMk cId="141803775" sldId="354"/>
            <ac:picMk id="9" creationId="{92E57940-D08D-434D-A5B6-4E507F2D57E4}"/>
          </ac:picMkLst>
        </pc:picChg>
        <pc:picChg chg="add mod">
          <ac:chgData name="Felix Vaks" userId="441f3d02-dcdb-4ff0-8b0e-91cc30f5b127" providerId="ADAL" clId="{A3E7606D-BEC8-493A-BF48-176ECF41B286}" dt="2022-11-01T14:54:21.954" v="640" actId="1038"/>
          <ac:picMkLst>
            <pc:docMk/>
            <pc:sldMk cId="141803775" sldId="354"/>
            <ac:picMk id="11" creationId="{2335C51B-966E-4DCC-A391-E8393101B9CE}"/>
          </ac:picMkLst>
        </pc:picChg>
        <pc:picChg chg="del mod">
          <ac:chgData name="Felix Vaks" userId="441f3d02-dcdb-4ff0-8b0e-91cc30f5b127" providerId="ADAL" clId="{A3E7606D-BEC8-493A-BF48-176ECF41B286}" dt="2022-11-01T14:51:43.399" v="628" actId="478"/>
          <ac:picMkLst>
            <pc:docMk/>
            <pc:sldMk cId="141803775" sldId="354"/>
            <ac:picMk id="1026" creationId="{9087D3AC-DD6E-4393-8698-D43E3C1F42A5}"/>
          </ac:picMkLst>
        </pc:picChg>
      </pc:sldChg>
      <pc:sldChg chg="addSp delSp modSp mod setBg">
        <pc:chgData name="Felix Vaks" userId="441f3d02-dcdb-4ff0-8b0e-91cc30f5b127" providerId="ADAL" clId="{A3E7606D-BEC8-493A-BF48-176ECF41B286}" dt="2022-11-01T14:31:10.318" v="483" actId="14100"/>
        <pc:sldMkLst>
          <pc:docMk/>
          <pc:sldMk cId="257141849" sldId="356"/>
        </pc:sldMkLst>
        <pc:spChg chg="mod">
          <ac:chgData name="Felix Vaks" userId="441f3d02-dcdb-4ff0-8b0e-91cc30f5b127" providerId="ADAL" clId="{A3E7606D-BEC8-493A-BF48-176ECF41B286}" dt="2022-11-01T14:31:01.271" v="481" actId="1076"/>
          <ac:spMkLst>
            <pc:docMk/>
            <pc:sldMk cId="257141849" sldId="356"/>
            <ac:spMk id="2" creationId="{CE56C66F-88D3-4C8F-AEB3-BDCC3EBC3DB0}"/>
          </ac:spMkLst>
        </pc:spChg>
        <pc:spChg chg="add">
          <ac:chgData name="Felix Vaks" userId="441f3d02-dcdb-4ff0-8b0e-91cc30f5b127" providerId="ADAL" clId="{A3E7606D-BEC8-493A-BF48-176ECF41B286}" dt="2022-11-01T14:30:33.557" v="474" actId="26606"/>
          <ac:spMkLst>
            <pc:docMk/>
            <pc:sldMk cId="257141849" sldId="356"/>
            <ac:spMk id="9" creationId="{4E4490D0-3672-446A-AC12-B4830333BDDD}"/>
          </ac:spMkLst>
        </pc:spChg>
        <pc:spChg chg="add">
          <ac:chgData name="Felix Vaks" userId="441f3d02-dcdb-4ff0-8b0e-91cc30f5b127" providerId="ADAL" clId="{A3E7606D-BEC8-493A-BF48-176ECF41B286}" dt="2022-11-01T14:30:33.557" v="474" actId="26606"/>
          <ac:spMkLst>
            <pc:docMk/>
            <pc:sldMk cId="257141849" sldId="356"/>
            <ac:spMk id="11" creationId="{39CB82C2-DF65-4EC1-8280-F201D50F570B}"/>
          </ac:spMkLst>
        </pc:spChg>
        <pc:spChg chg="add">
          <ac:chgData name="Felix Vaks" userId="441f3d02-dcdb-4ff0-8b0e-91cc30f5b127" providerId="ADAL" clId="{A3E7606D-BEC8-493A-BF48-176ECF41B286}" dt="2022-11-01T14:30:33.557" v="474" actId="26606"/>
          <ac:spMkLst>
            <pc:docMk/>
            <pc:sldMk cId="257141849" sldId="356"/>
            <ac:spMk id="15" creationId="{FA4CD5CB-D209-4D70-8CA4-629731C59219}"/>
          </ac:spMkLst>
        </pc:spChg>
        <pc:spChg chg="add">
          <ac:chgData name="Felix Vaks" userId="441f3d02-dcdb-4ff0-8b0e-91cc30f5b127" providerId="ADAL" clId="{A3E7606D-BEC8-493A-BF48-176ECF41B286}" dt="2022-11-01T14:30:33.557" v="474" actId="26606"/>
          <ac:spMkLst>
            <pc:docMk/>
            <pc:sldMk cId="257141849" sldId="356"/>
            <ac:spMk id="19" creationId="{B4C27B90-DF2B-4D00-BA07-18ED774CD2F1}"/>
          </ac:spMkLst>
        </pc:spChg>
        <pc:spChg chg="add">
          <ac:chgData name="Felix Vaks" userId="441f3d02-dcdb-4ff0-8b0e-91cc30f5b127" providerId="ADAL" clId="{A3E7606D-BEC8-493A-BF48-176ECF41B286}" dt="2022-11-01T14:30:33.557" v="474" actId="26606"/>
          <ac:spMkLst>
            <pc:docMk/>
            <pc:sldMk cId="257141849" sldId="356"/>
            <ac:spMk id="21" creationId="{593ACC25-C262-417A-8AA9-0641C772BDB6}"/>
          </ac:spMkLst>
        </pc:spChg>
        <pc:picChg chg="add mod">
          <ac:chgData name="Felix Vaks" userId="441f3d02-dcdb-4ff0-8b0e-91cc30f5b127" providerId="ADAL" clId="{A3E7606D-BEC8-493A-BF48-176ECF41B286}" dt="2022-11-01T14:31:10.318" v="483" actId="14100"/>
          <ac:picMkLst>
            <pc:docMk/>
            <pc:sldMk cId="257141849" sldId="356"/>
            <ac:picMk id="4" creationId="{860BA00C-2138-42D2-8A0D-A86145F9E198}"/>
          </ac:picMkLst>
        </pc:picChg>
        <pc:picChg chg="del">
          <ac:chgData name="Felix Vaks" userId="441f3d02-dcdb-4ff0-8b0e-91cc30f5b127" providerId="ADAL" clId="{A3E7606D-BEC8-493A-BF48-176ECF41B286}" dt="2022-11-01T14:29:54.400" v="472" actId="478"/>
          <ac:picMkLst>
            <pc:docMk/>
            <pc:sldMk cId="257141849" sldId="356"/>
            <ac:picMk id="7" creationId="{5DC9C6B3-0328-4DC9-A07A-7CC99B5EE0E3}"/>
          </ac:picMkLst>
        </pc:picChg>
        <pc:cxnChg chg="add">
          <ac:chgData name="Felix Vaks" userId="441f3d02-dcdb-4ff0-8b0e-91cc30f5b127" providerId="ADAL" clId="{A3E7606D-BEC8-493A-BF48-176ECF41B286}" dt="2022-11-01T14:30:33.557" v="474" actId="26606"/>
          <ac:cxnSpMkLst>
            <pc:docMk/>
            <pc:sldMk cId="257141849" sldId="356"/>
            <ac:cxnSpMk id="13" creationId="{7E1D4427-852B-4B37-8E76-0E9F1810BA2A}"/>
          </ac:cxnSpMkLst>
        </pc:cxnChg>
        <pc:cxnChg chg="add">
          <ac:chgData name="Felix Vaks" userId="441f3d02-dcdb-4ff0-8b0e-91cc30f5b127" providerId="ADAL" clId="{A3E7606D-BEC8-493A-BF48-176ECF41B286}" dt="2022-11-01T14:30:33.557" v="474" actId="26606"/>
          <ac:cxnSpMkLst>
            <pc:docMk/>
            <pc:sldMk cId="257141849" sldId="356"/>
            <ac:cxnSpMk id="17" creationId="{5C6A2BAE-B461-4B55-8E1F-0722ABDD139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BB75E-29CE-4724-AB0E-D082556B0C42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56F9A-AE3F-4286-83D3-7C3FBD99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3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 of getting lost during hike and finding back – </a:t>
            </a:r>
            <a:r>
              <a:rPr lang="en-US" dirty="0" err="1"/>
              <a:t>Caltopo</a:t>
            </a:r>
            <a:r>
              <a:rPr lang="en-US" dirty="0"/>
              <a:t> or Strava – GPS – keeping track of where I went – last summer was asked to do create hiking trails, San Bernadino National Forest, hundreds of acres of woods, I am the “expert”</a:t>
            </a:r>
          </a:p>
          <a:p>
            <a:r>
              <a:rPr lang="en-US" dirty="0"/>
              <a:t>Two lessons learned:  1) With GPS program you can find your way back 2) you not afraid to go further and discover a beautiful scene – program to see where you have been helps to track where you are 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29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MKS – Sandbox that has the latest snapshot/ git has the full history on the local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18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work even if server is down / branching: one of the most useful features – explain it later on in the presentation</a:t>
            </a:r>
          </a:p>
          <a:p>
            <a:r>
              <a:rPr lang="en-US" dirty="0"/>
              <a:t>Binary: anything that needs a third-party program to open the file (such as Microsoft) (not a text file – something a notepad cannot open)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if file is 100MB / after ten version the history is 1GB and after 100 it’s 10 GB.  This is on every computer.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7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Making Git similar to Central Version Control but with all the advantages that Git has (creating Branches)</a:t>
            </a:r>
          </a:p>
          <a:p>
            <a:r>
              <a:rPr lang="en-US" dirty="0"/>
              <a:t>Binary files are extremely difficult to merge (as opposed to text files)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0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showing a basic Git workflow ; local server is a subfolder that contains all the history ; 3 places where files are saved ; remote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86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local repo is not up to date; not going to be working with most recent changes of all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65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Viewing changes ; GitHub, GitLab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97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 #1 : CMD prompt / dos / before using Git have not used since 1998 / many people (not programmers) might not be comfortable using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53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use any GUI (graphical User Interface) but </a:t>
            </a:r>
            <a:r>
              <a:rPr lang="en-US" dirty="0" err="1"/>
              <a:t>Sourcetree</a:t>
            </a:r>
            <a:r>
              <a:rPr lang="en-US" dirty="0"/>
              <a:t> is probably one of the best. Closer to what most people are used to.</a:t>
            </a:r>
          </a:p>
          <a:p>
            <a:r>
              <a:rPr lang="en-US" dirty="0"/>
              <a:t>Sends the git commands.  Need to know Git commands to use it effectively (git flow – add commit push)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0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these benefits I am going to show you more in depth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5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Sourcetree</a:t>
            </a:r>
            <a:r>
              <a:rPr lang="en-US" dirty="0"/>
              <a:t> (visual Git) / Concentrate on / most widely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side by side comparison (External Diff) show soon / Green is what is added and Red is what is deleted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18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 is what is added and Red is what is deleted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5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integrate comparison using Word/Excel/PowerPoint/PDF/Frame Maker   / </a:t>
            </a:r>
            <a:r>
              <a:rPr lang="en-US" dirty="0" err="1"/>
              <a:t>WinMerge</a:t>
            </a:r>
            <a:r>
              <a:rPr lang="en-US" dirty="0"/>
              <a:t> is 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34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 feature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42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assumptions,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86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 is the main (master) line / working “off to the side”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89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 zip  /  Many more features can </a:t>
            </a:r>
            <a:r>
              <a:rPr lang="en-US"/>
              <a:t>be added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083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Benefits: finding your files from past, explanation of what or why code changed, also when it was changed and who did it</a:t>
            </a:r>
          </a:p>
          <a:p>
            <a:r>
              <a:rPr lang="en-US" dirty="0"/>
              <a:t>Git: Branching / </a:t>
            </a:r>
            <a:r>
              <a:rPr lang="en-US" dirty="0" err="1"/>
              <a:t>Sourcetree</a:t>
            </a:r>
            <a:r>
              <a:rPr lang="en-US" dirty="0"/>
              <a:t>: visual, seeing history of individual files, comparing different versions,   COST – Open Source – 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12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Benefits: finding your files from past, explanation of what or why code changed, also when it was changed and who did it</a:t>
            </a:r>
          </a:p>
          <a:p>
            <a:r>
              <a:rPr lang="en-US" dirty="0"/>
              <a:t>Git: Branching / </a:t>
            </a:r>
            <a:r>
              <a:rPr lang="en-US" dirty="0" err="1"/>
              <a:t>Sourcetree</a:t>
            </a:r>
            <a:r>
              <a:rPr lang="en-US" dirty="0"/>
              <a:t>: visual, seeing history of individual files, comparing different versions,   COST – Open Source – 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1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Benefits: finding your files from past, explanation of what or why code changed, also when it was changed and who did it</a:t>
            </a:r>
          </a:p>
          <a:p>
            <a:r>
              <a:rPr lang="en-US" dirty="0"/>
              <a:t>Git: Branching / </a:t>
            </a:r>
            <a:r>
              <a:rPr lang="en-US" dirty="0" err="1"/>
              <a:t>Sourcetree</a:t>
            </a:r>
            <a:r>
              <a:rPr lang="en-US" dirty="0"/>
              <a:t>: visual, seeing history of individual files, comparing different versions,   COST – Open Source – Free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3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“Not a programmer” – track of program changes.  Actuaries work with many different type of programs.  Audit, Fixes etc. Keeping track of history / finding files 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4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Keeping track of history ; folders of subfolders, different years, generally use older files and revise for new projects ; locate a file in one folder – what was the change/ how to keep track of it ; very cluttered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7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Ideally / Efficient / timestamp / comment on why it was changed / Program that keeps those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5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Keeping track of history / mistake from long ago / keep notes on each change</a:t>
            </a:r>
          </a:p>
          <a:p>
            <a:r>
              <a:rPr lang="en-US" dirty="0"/>
              <a:t>If made changes but don’t want to keep them then easy to go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66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types of version controls/ mistake from long ago / keep notes on each change</a:t>
            </a:r>
          </a:p>
          <a:p>
            <a:r>
              <a:rPr lang="en-US" dirty="0"/>
              <a:t>If made changes but don’t want to keep them then easy to go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05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Took server out of local computer and put it on a central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4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central server is damaged,. then all history is gone</a:t>
            </a:r>
          </a:p>
          <a:p>
            <a:r>
              <a:rPr lang="en-US" dirty="0"/>
              <a:t>CVS – concurrent Version System / SVN – Subversion 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56F9A-AE3F-4286-83D3-7C3FBD995F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1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6" indent="0" algn="ctr">
              <a:buNone/>
              <a:defRPr sz="2400"/>
            </a:lvl2pPr>
            <a:lvl3pPr marL="914411" indent="0" algn="ctr">
              <a:buNone/>
              <a:defRPr sz="2400"/>
            </a:lvl3pPr>
            <a:lvl4pPr marL="1371617" indent="0" algn="ctr">
              <a:buNone/>
              <a:defRPr sz="2000"/>
            </a:lvl4pPr>
            <a:lvl5pPr marL="1828823" indent="0" algn="ctr">
              <a:buNone/>
              <a:defRPr sz="2000"/>
            </a:lvl5pPr>
            <a:lvl6pPr marL="2286029" indent="0" algn="ctr">
              <a:buNone/>
              <a:defRPr sz="2000"/>
            </a:lvl6pPr>
            <a:lvl7pPr marL="2743234" indent="0" algn="ctr">
              <a:buNone/>
              <a:defRPr sz="2000"/>
            </a:lvl7pPr>
            <a:lvl8pPr marL="3200440" indent="0" algn="ctr">
              <a:buNone/>
              <a:defRPr sz="2000"/>
            </a:lvl8pPr>
            <a:lvl9pPr marL="3657646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8394-6D92-4F92-9CDB-2CFC11C22A1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8AF-6379-4BB6-857D-7FBD5B7395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52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8394-6D92-4F92-9CDB-2CFC11C22A1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8AF-6379-4BB6-857D-7FBD5B73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14779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8394-6D92-4F92-9CDB-2CFC11C22A1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8AF-6379-4BB6-857D-7FBD5B73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4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8394-6D92-4F92-9CDB-2CFC11C22A1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8AF-6379-4BB6-857D-7FBD5B73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9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8394-6D92-4F92-9CDB-2CFC11C22A1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8AF-6379-4BB6-857D-7FBD5B7395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09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8394-6D92-4F92-9CDB-2CFC11C22A1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8AF-6379-4BB6-857D-7FBD5B73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8394-6D92-4F92-9CDB-2CFC11C22A1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8AF-6379-4BB6-857D-7FBD5B73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6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8394-6D92-4F92-9CDB-2CFC11C22A1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8AF-6379-4BB6-857D-7FBD5B73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6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8394-6D92-4F92-9CDB-2CFC11C22A1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8AF-6379-4BB6-857D-7FBD5B73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8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2" y="0"/>
            <a:ext cx="64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2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1" y="6459786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E48394-6D92-4F92-9CDB-2CFC11C22A1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67B8AF-6379-4BB6-857D-7FBD5B73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2191986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6" indent="0">
              <a:buNone/>
              <a:defRPr sz="1200"/>
            </a:lvl2pPr>
            <a:lvl3pPr marL="914411" indent="0">
              <a:buNone/>
              <a:defRPr sz="1000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8394-6D92-4F92-9CDB-2CFC11C22A1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8AF-6379-4BB6-857D-7FBD5B73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2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2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6"/>
            <a:ext cx="2472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E48394-6D92-4F92-9CDB-2CFC11C22A11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367B8AF-6379-4BB6-857D-7FBD5B7395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11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defTabSz="914411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1" indent="-91441" algn="l" defTabSz="914411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3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35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18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700" indent="-182882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14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16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19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21" indent="-228603" algn="l" defTabSz="914411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5" Type="http://schemas.openxmlformats.org/officeDocument/2006/relationships/image" Target="../media/image4.emf"/><Relationship Id="rId4" Type="http://schemas.openxmlformats.org/officeDocument/2006/relationships/image" Target="../media/image3.jf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AE077-88D1-47BA-B3F5-AC66E3B54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909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100" dirty="0"/>
              <a:t>Version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3A795-E8E5-4640-B16E-3C2E4DE89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687731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3">
              <a:buFont typeface="Arial" panose="020B0604020202020204" pitchFamily="34" charset="0"/>
              <a:buChar char="•"/>
            </a:pPr>
            <a:r>
              <a:rPr lang="en-US" dirty="0"/>
              <a:t>Felix Vaks, Actuary</a:t>
            </a:r>
          </a:p>
          <a:p>
            <a:pPr indent="-228603">
              <a:buFont typeface="Arial" panose="020B0604020202020204" pitchFamily="34" charset="0"/>
              <a:buChar char="•"/>
            </a:pPr>
            <a:r>
              <a:rPr lang="en-US" dirty="0"/>
              <a:t>Office of the Chief Actuary</a:t>
            </a:r>
          </a:p>
          <a:p>
            <a:pPr indent="-228603">
              <a:buFont typeface="Arial" panose="020B0604020202020204" pitchFamily="34" charset="0"/>
              <a:buChar char="•"/>
            </a:pPr>
            <a:r>
              <a:rPr lang="en-US" dirty="0"/>
              <a:t>Social Security Administration</a:t>
            </a:r>
          </a:p>
          <a:p>
            <a:pPr indent="-228603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001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E3CE974-4E6D-4136-9F9D-B6CAC209F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2001982"/>
            <a:ext cx="6253212" cy="3923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2</a:t>
            </a:r>
            <a:r>
              <a:rPr lang="en-US" sz="3600" baseline="30000"/>
              <a:t>nd</a:t>
            </a:r>
            <a:r>
              <a:rPr lang="en-US" sz="3600"/>
              <a:t> Generation VCS – Central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424003"/>
            <a:ext cx="4946628" cy="27230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Single Server that contains all the history.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Each developer can “check out” files from this central server.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Collaborate with developers on multiple computers.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90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E3CE974-4E6D-4136-9F9D-B6CAC209F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79" y="2018027"/>
            <a:ext cx="6175253" cy="3923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 Generation VCS – Central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210577" cy="4393982"/>
          </a:xfrm>
        </p:spPr>
        <p:txBody>
          <a:bodyPr>
            <a:normAutofit/>
          </a:bodyPr>
          <a:lstStyle/>
          <a:p>
            <a:r>
              <a:rPr lang="en-US" sz="2400" dirty="0"/>
              <a:t>Examples: CVS, SVN, PTC Integrity (MKS)</a:t>
            </a:r>
          </a:p>
          <a:p>
            <a:endParaRPr lang="en-US" sz="2400" dirty="0"/>
          </a:p>
          <a:p>
            <a:r>
              <a:rPr lang="en-US" sz="2400" dirty="0"/>
              <a:t>Advantage:  All users are in sync with all other computers</a:t>
            </a:r>
          </a:p>
          <a:p>
            <a:r>
              <a:rPr lang="en-US" sz="2400" dirty="0"/>
              <a:t>Disadvantage: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Single point of failure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Only one user can work on a specific file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36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17AFCF2-08F3-4F93-A993-8EE80E8F0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2001982"/>
            <a:ext cx="6253212" cy="3923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3</a:t>
            </a:r>
            <a:r>
              <a:rPr lang="en-US" sz="3600" baseline="30000"/>
              <a:t>rd</a:t>
            </a:r>
            <a:r>
              <a:rPr lang="en-US" sz="3600"/>
              <a:t> Generation VCS – Distributed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871211" cy="43939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Modern version control systems that are widely used today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Instead of just checking out the latest versions of the files; you will be fully mirroring the central server including its full history.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Its like having you own server locally, working in collaboration and in sync with other servers including the central server.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3</a:t>
            </a:r>
            <a:r>
              <a:rPr lang="en-US" sz="3600" baseline="30000" dirty="0"/>
              <a:t>rd</a:t>
            </a:r>
            <a:r>
              <a:rPr lang="en-US" sz="3600" dirty="0"/>
              <a:t> Generation VCS – Distributed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9442923" cy="4393982"/>
          </a:xfrm>
        </p:spPr>
        <p:txBody>
          <a:bodyPr>
            <a:normAutofit/>
          </a:bodyPr>
          <a:lstStyle/>
          <a:p>
            <a:r>
              <a:rPr lang="en-US" sz="2400" dirty="0"/>
              <a:t>Examples: Git, Mercurial, etc.</a:t>
            </a:r>
          </a:p>
          <a:p>
            <a:endParaRPr lang="en-US" sz="1900" dirty="0"/>
          </a:p>
          <a:p>
            <a:pPr marL="0" indent="0">
              <a:buNone/>
            </a:pPr>
            <a:r>
              <a:rPr lang="en-US" sz="2400" dirty="0"/>
              <a:t>Advantages: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No need of active dependency with central server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Easy backup (each computer is a backup)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Easy branching and merging of code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Allows multiple users to work on same file</a:t>
            </a:r>
            <a:endParaRPr lang="en-US" sz="1900" dirty="0"/>
          </a:p>
          <a:p>
            <a:pPr marL="0" indent="0">
              <a:buNone/>
            </a:pPr>
            <a:r>
              <a:rPr lang="en-US" sz="2400" dirty="0"/>
              <a:t>Disadvantage: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Does not work well with binary files (non-text files such as Word, Excel, PDF…)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4EE2CD0A-0E22-4FDE-B434-C75962FFC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26" y="1525205"/>
            <a:ext cx="4794513" cy="300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Git LFS (Large Files Storage)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5160172" cy="43939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900" dirty="0"/>
              <a:t> Extension to Git for versioning large files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/>
              <a:t> Works exactly the same way as Git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/>
              <a:t> Replaces the large files in local history as tiny pointer files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/>
              <a:t> They point to a separate LFS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/>
              <a:t> Git handles both LFS and non-LFS files smoothly</a:t>
            </a:r>
          </a:p>
          <a:p>
            <a:endParaRPr lang="en-US" sz="1900" dirty="0"/>
          </a:p>
          <a:p>
            <a:pPr marL="0" indent="0">
              <a:buNone/>
            </a:pPr>
            <a:r>
              <a:rPr lang="en-US" sz="1900" dirty="0"/>
              <a:t>Advantages: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Has all the features of git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Can lock files to avoid merge conflicts</a:t>
            </a:r>
          </a:p>
        </p:txBody>
      </p:sp>
      <p:pic>
        <p:nvPicPr>
          <p:cNvPr id="3074" name="Picture 2" descr="a diagram showing how Git LFS works">
            <a:extLst>
              <a:ext uri="{FF2B5EF4-FFF2-40B4-BE49-F238E27FC236}">
                <a16:creationId xmlns:a16="http://schemas.microsoft.com/office/drawing/2014/main" id="{11CA505D-BD21-4ECE-9CB5-A428184E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6717"/>
            <a:ext cx="5725242" cy="343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9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Git Workflow  - Saving Changes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1B32D5-4DBC-42C1-9ACC-380035C52604}"/>
              </a:ext>
            </a:extLst>
          </p:cNvPr>
          <p:cNvGrpSpPr>
            <a:grpSpLocks/>
          </p:cNvGrpSpPr>
          <p:nvPr/>
        </p:nvGrpSpPr>
        <p:grpSpPr bwMode="auto">
          <a:xfrm>
            <a:off x="999052" y="2039872"/>
            <a:ext cx="7079599" cy="723662"/>
            <a:chOff x="106212875" y="108650058"/>
            <a:chExt cx="7078940" cy="6912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537E5FB-014B-4D56-933D-F30E2227C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20338" y="108703552"/>
              <a:ext cx="6271477" cy="537940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Text Box 13">
              <a:extLst>
                <a:ext uri="{FF2B5EF4-FFF2-40B4-BE49-F238E27FC236}">
                  <a16:creationId xmlns:a16="http://schemas.microsoft.com/office/drawing/2014/main" id="{9429ED0A-E9FC-489C-A133-2516587E7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59511" y="108779731"/>
              <a:ext cx="1242646" cy="56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1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3F3F3F"/>
                  </a:solidFill>
                  <a:latin typeface="Calibri" panose="020F0502020204030204" pitchFamily="34" charset="0"/>
                </a:rPr>
                <a:t>Bitbucket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Text Box 14">
              <a:extLst>
                <a:ext uri="{FF2B5EF4-FFF2-40B4-BE49-F238E27FC236}">
                  <a16:creationId xmlns:a16="http://schemas.microsoft.com/office/drawing/2014/main" id="{B53C733F-597A-4820-BCA0-79C0DF4A2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2875" y="108650058"/>
              <a:ext cx="4419600" cy="348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1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3F3F3F"/>
                  </a:solidFill>
                  <a:latin typeface="Calibri" panose="020F0502020204030204" pitchFamily="34" charset="0"/>
                </a:rPr>
                <a:t>Your Computer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AutoShape 15">
              <a:extLst>
                <a:ext uri="{FF2B5EF4-FFF2-40B4-BE49-F238E27FC236}">
                  <a16:creationId xmlns:a16="http://schemas.microsoft.com/office/drawing/2014/main" id="{FD0CC232-95E7-45D8-9DD0-F41DCCFF36B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8276285" y="107900015"/>
              <a:ext cx="268544" cy="2613953"/>
            </a:xfrm>
            <a:prstGeom prst="rightBrace">
              <a:avLst>
                <a:gd name="adj1" fmla="val 210180"/>
                <a:gd name="adj2" fmla="val 49440"/>
              </a:avLst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49AA76-29A6-4116-B18A-E339080F4A15}"/>
              </a:ext>
            </a:extLst>
          </p:cNvPr>
          <p:cNvSpPr txBox="1"/>
          <p:nvPr/>
        </p:nvSpPr>
        <p:spPr>
          <a:xfrm>
            <a:off x="1770105" y="3460213"/>
            <a:ext cx="11851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Working Directory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8EEB48-9C36-4D3F-9C16-3977EC6E5470}"/>
              </a:ext>
            </a:extLst>
          </p:cNvPr>
          <p:cNvSpPr txBox="1"/>
          <p:nvPr/>
        </p:nvSpPr>
        <p:spPr>
          <a:xfrm>
            <a:off x="3466871" y="3487954"/>
            <a:ext cx="11851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Local Server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D251A-78B3-4709-A7C9-9777B77D5736}"/>
              </a:ext>
            </a:extLst>
          </p:cNvPr>
          <p:cNvSpPr txBox="1"/>
          <p:nvPr/>
        </p:nvSpPr>
        <p:spPr>
          <a:xfrm>
            <a:off x="6646209" y="3487954"/>
            <a:ext cx="11851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Central Server</a:t>
            </a: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89033A8D-6667-472E-A184-F983073FBBCD}"/>
              </a:ext>
            </a:extLst>
          </p:cNvPr>
          <p:cNvSpPr/>
          <p:nvPr/>
        </p:nvSpPr>
        <p:spPr>
          <a:xfrm>
            <a:off x="2268081" y="2955104"/>
            <a:ext cx="1744626" cy="4131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649343A8-010B-4CAA-8B78-876AE541924C}"/>
              </a:ext>
            </a:extLst>
          </p:cNvPr>
          <p:cNvSpPr/>
          <p:nvPr/>
        </p:nvSpPr>
        <p:spPr>
          <a:xfrm>
            <a:off x="4284792" y="2951473"/>
            <a:ext cx="2959387" cy="413111"/>
          </a:xfrm>
          <a:prstGeom prst="curvedDownArrow">
            <a:avLst>
              <a:gd name="adj1" fmla="val 25000"/>
              <a:gd name="adj2" fmla="val 50000"/>
              <a:gd name="adj3" fmla="val 33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53A246-61E0-4DD8-90BF-68D3EB318278}"/>
              </a:ext>
            </a:extLst>
          </p:cNvPr>
          <p:cNvSpPr txBox="1"/>
          <p:nvPr/>
        </p:nvSpPr>
        <p:spPr>
          <a:xfrm>
            <a:off x="2676164" y="298163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FC1F1E-E341-4114-9BE4-B379642AF0ED}"/>
              </a:ext>
            </a:extLst>
          </p:cNvPr>
          <p:cNvSpPr txBox="1"/>
          <p:nvPr/>
        </p:nvSpPr>
        <p:spPr>
          <a:xfrm>
            <a:off x="5478384" y="297336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Push</a:t>
            </a:r>
          </a:p>
        </p:txBody>
      </p:sp>
    </p:spTree>
    <p:extLst>
      <p:ext uri="{BB962C8B-B14F-4D97-AF65-F5344CB8AC3E}">
        <p14:creationId xmlns:p14="http://schemas.microsoft.com/office/powerpoint/2010/main" val="28208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18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Git Workflow  - Update Local Computer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1B32D5-4DBC-42C1-9ACC-380035C52604}"/>
              </a:ext>
            </a:extLst>
          </p:cNvPr>
          <p:cNvGrpSpPr>
            <a:grpSpLocks/>
          </p:cNvGrpSpPr>
          <p:nvPr/>
        </p:nvGrpSpPr>
        <p:grpSpPr bwMode="auto">
          <a:xfrm>
            <a:off x="999052" y="2039872"/>
            <a:ext cx="7079599" cy="723662"/>
            <a:chOff x="106212875" y="108650058"/>
            <a:chExt cx="7078940" cy="6912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537E5FB-014B-4D56-933D-F30E2227C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20338" y="108703552"/>
              <a:ext cx="6271477" cy="537940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Text Box 13">
              <a:extLst>
                <a:ext uri="{FF2B5EF4-FFF2-40B4-BE49-F238E27FC236}">
                  <a16:creationId xmlns:a16="http://schemas.microsoft.com/office/drawing/2014/main" id="{9429ED0A-E9FC-489C-A133-2516587E7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59511" y="108779731"/>
              <a:ext cx="1242646" cy="561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1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3F3F3F"/>
                  </a:solidFill>
                  <a:latin typeface="Calibri" panose="020F0502020204030204" pitchFamily="34" charset="0"/>
                </a:rPr>
                <a:t>Bitbucket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Text Box 14">
              <a:extLst>
                <a:ext uri="{FF2B5EF4-FFF2-40B4-BE49-F238E27FC236}">
                  <a16:creationId xmlns:a16="http://schemas.microsoft.com/office/drawing/2014/main" id="{B53C733F-597A-4820-BCA0-79C0DF4A2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12875" y="108650058"/>
              <a:ext cx="4419600" cy="348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1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3F3F3F"/>
                  </a:solidFill>
                  <a:latin typeface="Calibri" panose="020F0502020204030204" pitchFamily="34" charset="0"/>
                </a:rPr>
                <a:t>Your Computer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AutoShape 15">
              <a:extLst>
                <a:ext uri="{FF2B5EF4-FFF2-40B4-BE49-F238E27FC236}">
                  <a16:creationId xmlns:a16="http://schemas.microsoft.com/office/drawing/2014/main" id="{FD0CC232-95E7-45D8-9DD0-F41DCCFF36B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8276285" y="107900015"/>
              <a:ext cx="268544" cy="2613953"/>
            </a:xfrm>
            <a:prstGeom prst="rightBrace">
              <a:avLst>
                <a:gd name="adj1" fmla="val 210180"/>
                <a:gd name="adj2" fmla="val 49440"/>
              </a:avLst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49AA76-29A6-4116-B18A-E339080F4A15}"/>
              </a:ext>
            </a:extLst>
          </p:cNvPr>
          <p:cNvSpPr txBox="1"/>
          <p:nvPr/>
        </p:nvSpPr>
        <p:spPr>
          <a:xfrm>
            <a:off x="1770105" y="3460213"/>
            <a:ext cx="11851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Working Directory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8EEB48-9C36-4D3F-9C16-3977EC6E5470}"/>
              </a:ext>
            </a:extLst>
          </p:cNvPr>
          <p:cNvSpPr txBox="1"/>
          <p:nvPr/>
        </p:nvSpPr>
        <p:spPr>
          <a:xfrm>
            <a:off x="3466871" y="3487954"/>
            <a:ext cx="11851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Local Server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D251A-78B3-4709-A7C9-9777B77D5736}"/>
              </a:ext>
            </a:extLst>
          </p:cNvPr>
          <p:cNvSpPr txBox="1"/>
          <p:nvPr/>
        </p:nvSpPr>
        <p:spPr>
          <a:xfrm>
            <a:off x="6646209" y="3487954"/>
            <a:ext cx="11851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Central Server</a:t>
            </a:r>
          </a:p>
        </p:txBody>
      </p:sp>
      <p:sp>
        <p:nvSpPr>
          <p:cNvPr id="30" name="Arrow: Curved Down 29">
            <a:extLst>
              <a:ext uri="{FF2B5EF4-FFF2-40B4-BE49-F238E27FC236}">
                <a16:creationId xmlns:a16="http://schemas.microsoft.com/office/drawing/2014/main" id="{C7591E1B-E28D-44E3-BA38-F9AEEE52A5E8}"/>
              </a:ext>
            </a:extLst>
          </p:cNvPr>
          <p:cNvSpPr/>
          <p:nvPr/>
        </p:nvSpPr>
        <p:spPr>
          <a:xfrm flipH="1" flipV="1">
            <a:off x="3990875" y="4471235"/>
            <a:ext cx="3253302" cy="615667"/>
          </a:xfrm>
          <a:prstGeom prst="curvedDownArrow">
            <a:avLst>
              <a:gd name="adj1" fmla="val 25000"/>
              <a:gd name="adj2" fmla="val 50000"/>
              <a:gd name="adj3" fmla="val 33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urved Down 30">
            <a:extLst>
              <a:ext uri="{FF2B5EF4-FFF2-40B4-BE49-F238E27FC236}">
                <a16:creationId xmlns:a16="http://schemas.microsoft.com/office/drawing/2014/main" id="{D4031D34-332E-42DC-8541-78A1EE2CF5DB}"/>
              </a:ext>
            </a:extLst>
          </p:cNvPr>
          <p:cNvSpPr/>
          <p:nvPr/>
        </p:nvSpPr>
        <p:spPr>
          <a:xfrm flipH="1" flipV="1">
            <a:off x="2308794" y="4556952"/>
            <a:ext cx="4930005" cy="615667"/>
          </a:xfrm>
          <a:prstGeom prst="curvedDownArrow">
            <a:avLst>
              <a:gd name="adj1" fmla="val 25000"/>
              <a:gd name="adj2" fmla="val 50000"/>
              <a:gd name="adj3" fmla="val 33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34A57A-B6C5-46B3-995B-6BA128B3792A}"/>
              </a:ext>
            </a:extLst>
          </p:cNvPr>
          <p:cNvSpPr txBox="1"/>
          <p:nvPr/>
        </p:nvSpPr>
        <p:spPr>
          <a:xfrm>
            <a:off x="5459288" y="457576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342BE7-369A-4FCC-BB5B-2CC633431B97}"/>
              </a:ext>
            </a:extLst>
          </p:cNvPr>
          <p:cNvSpPr txBox="1"/>
          <p:nvPr/>
        </p:nvSpPr>
        <p:spPr>
          <a:xfrm>
            <a:off x="9639463" y="3487954"/>
            <a:ext cx="11851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Another User</a:t>
            </a: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3B8DB1B0-A2ED-41D3-974B-0816457ADF45}"/>
              </a:ext>
            </a:extLst>
          </p:cNvPr>
          <p:cNvSpPr/>
          <p:nvPr/>
        </p:nvSpPr>
        <p:spPr>
          <a:xfrm flipH="1">
            <a:off x="7403977" y="2929582"/>
            <a:ext cx="2919002" cy="413111"/>
          </a:xfrm>
          <a:prstGeom prst="curvedDownArrow">
            <a:avLst>
              <a:gd name="adj1" fmla="val 25000"/>
              <a:gd name="adj2" fmla="val 50000"/>
              <a:gd name="adj3" fmla="val 33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893C6A-BA59-422E-BBCA-1F12D6CC45F8}"/>
              </a:ext>
            </a:extLst>
          </p:cNvPr>
          <p:cNvSpPr txBox="1"/>
          <p:nvPr/>
        </p:nvSpPr>
        <p:spPr>
          <a:xfrm flipH="1">
            <a:off x="8640263" y="2977447"/>
            <a:ext cx="76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Push</a:t>
            </a:r>
          </a:p>
        </p:txBody>
      </p:sp>
    </p:spTree>
    <p:extLst>
      <p:ext uri="{BB962C8B-B14F-4D97-AF65-F5344CB8AC3E}">
        <p14:creationId xmlns:p14="http://schemas.microsoft.com/office/powerpoint/2010/main" val="11105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19" grpId="0" animBg="1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Viewing Git on Central Server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D7A05-9D49-41BD-B166-A7228F13C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3570"/>
            <a:ext cx="12192000" cy="48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8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Using Git to Save Changes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CB1C7110-FB57-404B-A027-0BC9E7C89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45055"/>
            <a:ext cx="5528770" cy="4002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94C0C6-60C4-480F-9717-497F577A558F}"/>
              </a:ext>
            </a:extLst>
          </p:cNvPr>
          <p:cNvSpPr txBox="1"/>
          <p:nvPr/>
        </p:nvSpPr>
        <p:spPr>
          <a:xfrm>
            <a:off x="6845459" y="3244334"/>
            <a:ext cx="405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may be hard for some people to use.</a:t>
            </a:r>
          </a:p>
        </p:txBody>
      </p:sp>
    </p:spTree>
    <p:extLst>
      <p:ext uri="{BB962C8B-B14F-4D97-AF65-F5344CB8AC3E}">
        <p14:creationId xmlns:p14="http://schemas.microsoft.com/office/powerpoint/2010/main" val="235213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6" y="634947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 err="1"/>
              <a:t>Sourcetree</a:t>
            </a: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A22604-787E-48C3-9F14-4AFBFC146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62" y="968385"/>
            <a:ext cx="6935725" cy="4733212"/>
          </a:xfrm>
          <a:prstGeom prst="rect">
            <a:avLst/>
          </a:prstGeom>
        </p:spPr>
      </p:pic>
      <p:cxnSp>
        <p:nvCxnSpPr>
          <p:cNvPr id="31" name="Straight Connector 23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44" y="2198914"/>
            <a:ext cx="4355184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</a:t>
            </a:r>
            <a:r>
              <a:rPr lang="en-US" dirty="0" err="1"/>
              <a:t>Sourcetree</a:t>
            </a:r>
            <a:r>
              <a:rPr lang="en-US" dirty="0"/>
              <a:t> is a visual, easy-to-use interface with Git.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No CMD line required (just point and click)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Do need to have an understanding of what the git commands do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01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46802"/>
          </a:xfrm>
        </p:spPr>
        <p:txBody>
          <a:bodyPr>
            <a:normAutofit fontScale="90000"/>
          </a:bodyPr>
          <a:lstStyle/>
          <a:p>
            <a:r>
              <a:rPr lang="en-US" dirty="0"/>
              <a:t>Disclaimer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1DD72-AF7E-468D-86FE-82407F188C1E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62265" y="2236305"/>
            <a:ext cx="89949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en-US" sz="2800" dirty="0"/>
              <a:t>The views presented here are mine and do not represent the Social Security Administration or the Office of the Chief Actuary within SSA.</a:t>
            </a:r>
          </a:p>
        </p:txBody>
      </p:sp>
    </p:spTree>
    <p:extLst>
      <p:ext uri="{BB962C8B-B14F-4D97-AF65-F5344CB8AC3E}">
        <p14:creationId xmlns:p14="http://schemas.microsoft.com/office/powerpoint/2010/main" val="304622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Benefits of Using </a:t>
            </a:r>
            <a:r>
              <a:rPr lang="en-US" sz="3600" dirty="0" err="1"/>
              <a:t>Sourcetree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09" y="2080040"/>
            <a:ext cx="9442923" cy="4019101"/>
          </a:xfrm>
        </p:spPr>
        <p:txBody>
          <a:bodyPr>
            <a:normAutofit lnSpcReduction="10000"/>
          </a:bodyPr>
          <a:lstStyle/>
          <a:p>
            <a:pPr marL="514356" indent="-514356">
              <a:buFont typeface="+mj-lt"/>
              <a:buAutoNum type="arabicPeriod"/>
            </a:pPr>
            <a:r>
              <a:rPr lang="en-US" sz="2600" dirty="0"/>
              <a:t>Process most git commands using point and click</a:t>
            </a:r>
          </a:p>
          <a:p>
            <a:pPr marL="514356" indent="-514356">
              <a:buFont typeface="+mj-lt"/>
              <a:buAutoNum type="arabicPeriod"/>
            </a:pPr>
            <a:r>
              <a:rPr lang="en-US" sz="2600" dirty="0"/>
              <a:t>Easily view history of individual files</a:t>
            </a:r>
          </a:p>
          <a:p>
            <a:pPr marL="514356" indent="-514356">
              <a:buFont typeface="+mj-lt"/>
              <a:buAutoNum type="arabicPeriod"/>
            </a:pPr>
            <a:r>
              <a:rPr lang="en-US" sz="2600" dirty="0"/>
              <a:t>Easily compare history at different points in time</a:t>
            </a:r>
          </a:p>
          <a:p>
            <a:pPr marL="514356" indent="-514356">
              <a:buFont typeface="+mj-lt"/>
              <a:buAutoNum type="arabicPeriod"/>
            </a:pPr>
            <a:r>
              <a:rPr lang="en-US" sz="2600" dirty="0"/>
              <a:t>External Diff to compare individual files</a:t>
            </a:r>
          </a:p>
          <a:p>
            <a:pPr marL="514356" indent="-514356">
              <a:buFont typeface="+mj-lt"/>
              <a:buAutoNum type="arabicPeriod"/>
            </a:pPr>
            <a:r>
              <a:rPr lang="en-US" sz="2600" dirty="0"/>
              <a:t>Blame</a:t>
            </a:r>
          </a:p>
          <a:p>
            <a:pPr marL="514356" indent="-514356">
              <a:buFont typeface="+mj-lt"/>
              <a:buAutoNum type="arabicPeriod"/>
            </a:pPr>
            <a:r>
              <a:rPr lang="en-US" sz="2600" dirty="0"/>
              <a:t>Search within history</a:t>
            </a:r>
          </a:p>
          <a:p>
            <a:pPr marL="514356" indent="-514356">
              <a:buFont typeface="+mj-lt"/>
              <a:buAutoNum type="arabicPeriod"/>
            </a:pPr>
            <a:r>
              <a:rPr lang="en-US" sz="2600" dirty="0"/>
              <a:t>Branch and merge</a:t>
            </a:r>
          </a:p>
          <a:p>
            <a:pPr marL="514356" indent="-514356">
              <a:buFont typeface="+mj-lt"/>
              <a:buAutoNum type="arabicPeriod"/>
            </a:pPr>
            <a:r>
              <a:rPr lang="en-US" sz="2600" dirty="0"/>
              <a:t>Custom Actions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1854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02881"/>
            <a:ext cx="10905066" cy="800056"/>
          </a:xfrm>
        </p:spPr>
        <p:txBody>
          <a:bodyPr>
            <a:normAutofit/>
          </a:bodyPr>
          <a:lstStyle/>
          <a:p>
            <a:r>
              <a:rPr lang="en-US" sz="3600" dirty="0"/>
              <a:t>1) Point and Click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FCEF2-F8E8-44CE-A257-FBA4622E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33" y="1200450"/>
            <a:ext cx="7124774" cy="50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80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215" y="1260988"/>
            <a:ext cx="3765755" cy="26252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2) Individual File History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80248-BDD3-4937-AD96-C4B80FF77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0" y="85491"/>
            <a:ext cx="7925516" cy="61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1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077A22-79E4-4C26-BC84-81647862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3) Comparing History Between Different Timepoints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4EA74A-09DB-43EA-8189-881284D1A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420" y="457200"/>
            <a:ext cx="7830942" cy="552081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4837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7A22-79E4-4C26-BC84-81647862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2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4) Using External Diff (</a:t>
            </a:r>
            <a:r>
              <a:rPr lang="en-US" sz="4000" dirty="0" err="1"/>
              <a:t>WinMerge</a:t>
            </a:r>
            <a:r>
              <a:rPr lang="en-US" sz="4000" dirty="0"/>
              <a:t>)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16C488-19FF-4A8B-A9F4-79F87A9B8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1B60FD-798A-4785-96AD-915B38C35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43" y="1412070"/>
            <a:ext cx="11352244" cy="48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2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7A22-79E4-4C26-BC84-81647862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14" y="678262"/>
            <a:ext cx="3657600" cy="8083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5) Using “Blame”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16C488-19FF-4A8B-A9F4-79F87A9B8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89" y="1268281"/>
            <a:ext cx="10643486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Quickly view who and when created the code  (who is to “blame” for that code)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EE6B4D5-ECC1-48E6-8CE8-D7FDE2C2E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16" y="2695874"/>
            <a:ext cx="4554070" cy="348386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47D0EF-530D-4CE1-97AC-625EACE2B99D}"/>
              </a:ext>
            </a:extLst>
          </p:cNvPr>
          <p:cNvCxnSpPr>
            <a:cxnSpLocks/>
          </p:cNvCxnSpPr>
          <p:nvPr/>
        </p:nvCxnSpPr>
        <p:spPr>
          <a:xfrm flipV="1">
            <a:off x="3739487" y="3773606"/>
            <a:ext cx="2163170" cy="17810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1529F59-CBAB-4394-AACA-CCBC7A422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456" y="2709315"/>
            <a:ext cx="5758590" cy="3483864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529F5CA-9773-4CBC-8C41-500D41A9E49B}"/>
              </a:ext>
            </a:extLst>
          </p:cNvPr>
          <p:cNvSpPr/>
          <p:nvPr/>
        </p:nvSpPr>
        <p:spPr>
          <a:xfrm>
            <a:off x="117462" y="5401101"/>
            <a:ext cx="397467" cy="307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8600-6BD2-48AA-98E4-85907EDF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4"/>
            <a:ext cx="6163624" cy="13064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6) Search History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DE01D-6D4A-4878-A735-EE321F228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32" y="1808141"/>
            <a:ext cx="7640004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44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8600-6BD2-48AA-98E4-85907EDF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723" y="470212"/>
            <a:ext cx="6163624" cy="13064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>
                <a:solidFill>
                  <a:schemeClr val="tx1"/>
                </a:solidFill>
              </a:rPr>
              <a:t>7) Branching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6405C-EEA3-45E6-946F-89A633947510}"/>
              </a:ext>
            </a:extLst>
          </p:cNvPr>
          <p:cNvSpPr txBox="1"/>
          <p:nvPr/>
        </p:nvSpPr>
        <p:spPr>
          <a:xfrm flipH="1">
            <a:off x="1290057" y="1958459"/>
            <a:ext cx="52709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Best feature of Git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Off to the side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Different groups can work on same project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3" indent="-285753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C0190-231A-443D-9AA1-6FD94CDA1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22" y="2465284"/>
            <a:ext cx="5286375" cy="1514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35C51B-966E-4DCC-A391-E8393101B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757" y="3979759"/>
            <a:ext cx="49149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092C31-15A8-4A95-84C2-A39D967BE596}"/>
              </a:ext>
            </a:extLst>
          </p:cNvPr>
          <p:cNvSpPr txBox="1">
            <a:spLocks/>
          </p:cNvSpPr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Basic Branch and Merge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DBBEE-4BF4-44A1-9F2B-949B38218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91" y="1129568"/>
            <a:ext cx="10583384" cy="45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1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7A22-79E4-4C26-BC84-81647862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2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8) Custom Actions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16C488-19FF-4A8B-A9F4-79F87A9B8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Can add helpful tools that are not found in </a:t>
            </a:r>
            <a:r>
              <a:rPr lang="en-US" sz="2800" dirty="0" err="1"/>
              <a:t>Sourcetree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Lock files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See which files are locked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Download files from history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 View all the files from a certain point in time</a:t>
            </a:r>
          </a:p>
        </p:txBody>
      </p:sp>
    </p:spTree>
    <p:extLst>
      <p:ext uri="{BB962C8B-B14F-4D97-AF65-F5344CB8AC3E}">
        <p14:creationId xmlns:p14="http://schemas.microsoft.com/office/powerpoint/2010/main" val="279502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mountain, outdoor, nature&#10;&#10;Description automatically generated">
            <a:extLst>
              <a:ext uri="{FF2B5EF4-FFF2-40B4-BE49-F238E27FC236}">
                <a16:creationId xmlns:a16="http://schemas.microsoft.com/office/drawing/2014/main" id="{D0638114-1EBD-4A89-A500-F0C8397FC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1" b="1076"/>
          <a:stretch/>
        </p:blipFill>
        <p:spPr>
          <a:xfrm>
            <a:off x="954432" y="643467"/>
            <a:ext cx="4203068" cy="224896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ree, mountain, outdoor, person&#10;&#10;Description automatically generated">
            <a:extLst>
              <a:ext uri="{FF2B5EF4-FFF2-40B4-BE49-F238E27FC236}">
                <a16:creationId xmlns:a16="http://schemas.microsoft.com/office/drawing/2014/main" id="{3455A524-5C73-4B4B-AA77-F1286D67F5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3" r="-1" b="-1"/>
          <a:stretch/>
        </p:blipFill>
        <p:spPr>
          <a:xfrm>
            <a:off x="7209393" y="624313"/>
            <a:ext cx="3853280" cy="22628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D64AC63-A2E4-4313-8A5D-2204C5EBC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578" y="4315866"/>
            <a:ext cx="1425984" cy="1947475"/>
          </a:xfrm>
          <a:prstGeom prst="rect">
            <a:avLst/>
          </a:prstGeom>
        </p:spPr>
      </p:pic>
      <p:pic>
        <p:nvPicPr>
          <p:cNvPr id="9" name="Picture 8" descr="A sign on a rock&#10;&#10;Description automatically generated with low confidence">
            <a:extLst>
              <a:ext uri="{FF2B5EF4-FFF2-40B4-BE49-F238E27FC236}">
                <a16:creationId xmlns:a16="http://schemas.microsoft.com/office/drawing/2014/main" id="{76EE79D2-D67C-4690-B5F9-BC756E82D8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r="12218" b="-1"/>
          <a:stretch/>
        </p:blipFill>
        <p:spPr>
          <a:xfrm>
            <a:off x="4393028" y="3504143"/>
            <a:ext cx="3347674" cy="2759199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3B06BED-D6A4-4581-BA53-2E6874AD74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105" y="4315866"/>
            <a:ext cx="2538386" cy="19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235467"/>
            <a:ext cx="10905066" cy="37125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Benefits of Version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Different Types of Version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Git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err="1"/>
              <a:t>Sourcetree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Use version control to travel further (Hike the Mountains)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85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4000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u="sng" dirty="0"/>
              <a:t>Version Control</a:t>
            </a:r>
            <a:r>
              <a:rPr lang="en-US" sz="2400" dirty="0"/>
              <a:t> - https://www.atlassian.com/git/tutorials/what-is-version-control</a:t>
            </a:r>
          </a:p>
          <a:p>
            <a:r>
              <a:rPr lang="en-US" sz="2800" u="sng" dirty="0"/>
              <a:t>Git</a:t>
            </a:r>
            <a:r>
              <a:rPr lang="en-US" sz="2400" dirty="0"/>
              <a:t> - https://git-scm.com</a:t>
            </a:r>
          </a:p>
          <a:p>
            <a:r>
              <a:rPr lang="en-US" sz="2800" u="sng" dirty="0" err="1"/>
              <a:t>Sourcetree</a:t>
            </a:r>
            <a:r>
              <a:rPr lang="en-US" sz="2400" dirty="0"/>
              <a:t> - https://www.sourcetreeapp.com/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72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4E03F04-E45D-4967-8D38-FCF5FD8A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8213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Don't Forget the Big 4 Questions to Ask During Any Mega-Acquisition">
            <a:extLst>
              <a:ext uri="{FF2B5EF4-FFF2-40B4-BE49-F238E27FC236}">
                <a16:creationId xmlns:a16="http://schemas.microsoft.com/office/drawing/2014/main" id="{748F7DE1-8B81-4B37-8194-C3F0A2E3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91" y="2247600"/>
            <a:ext cx="3537750" cy="28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3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44" y="2045628"/>
            <a:ext cx="10905066" cy="216644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Benefits of Version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Different Types of Version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Git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err="1"/>
              <a:t>Sourcetree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007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4000" dirty="0"/>
              <a:t>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471" y="2045628"/>
            <a:ext cx="10905066" cy="999130"/>
          </a:xfrm>
        </p:spPr>
        <p:txBody>
          <a:bodyPr>
            <a:normAutofit/>
          </a:bodyPr>
          <a:lstStyle/>
          <a:p>
            <a:r>
              <a:rPr lang="en-US" sz="2800" dirty="0"/>
              <a:t>Practice of tracking and managing changes to software code</a:t>
            </a:r>
          </a:p>
        </p:txBody>
      </p:sp>
    </p:spTree>
    <p:extLst>
      <p:ext uri="{BB962C8B-B14F-4D97-AF65-F5344CB8AC3E}">
        <p14:creationId xmlns:p14="http://schemas.microsoft.com/office/powerpoint/2010/main" val="117011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Traditional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499" y="1909440"/>
            <a:ext cx="7940694" cy="43939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You probably use version control already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Documents, Spreadsheets, Presentations, Programs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Annual Projects/Reports/Scenarios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“Save As..”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Subfolders (2011/2013/2016)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Document.ver1.doc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FinalBudgetVersion_ALT2_NewAssum_2ndDemo.xlsx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3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Version Control Software (VCS)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955" y="2386296"/>
            <a:ext cx="10012091" cy="1459840"/>
          </a:xfrm>
        </p:spPr>
        <p:txBody>
          <a:bodyPr>
            <a:normAutofit/>
          </a:bodyPr>
          <a:lstStyle/>
          <a:p>
            <a:r>
              <a:rPr lang="en-US" sz="2800" dirty="0"/>
              <a:t>A system that records changes to a file or a set of files over time so that you can recall a specific version later.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93982-4A88-4185-A6F0-B08D9D647D4E}"/>
              </a:ext>
            </a:extLst>
          </p:cNvPr>
          <p:cNvSpPr txBox="1"/>
          <p:nvPr/>
        </p:nvSpPr>
        <p:spPr>
          <a:xfrm>
            <a:off x="1212916" y="3535051"/>
            <a:ext cx="48830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Keep Track Of:</a:t>
            </a:r>
          </a:p>
          <a:p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Who made the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When it was made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was the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Why it was made</a:t>
            </a:r>
          </a:p>
        </p:txBody>
      </p:sp>
    </p:spTree>
    <p:extLst>
      <p:ext uri="{BB962C8B-B14F-4D97-AF65-F5344CB8AC3E}">
        <p14:creationId xmlns:p14="http://schemas.microsoft.com/office/powerpoint/2010/main" val="33272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Benefits of Version Control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502" y="2169481"/>
            <a:ext cx="8811249" cy="344889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Revert selected files back to a previous state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Revert the entire project back to a previous state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Compare changes over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See who last modified something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Easy recovery from lost or modified files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Determine why you changed something </a:t>
            </a:r>
          </a:p>
        </p:txBody>
      </p:sp>
    </p:spTree>
    <p:extLst>
      <p:ext uri="{BB962C8B-B14F-4D97-AF65-F5344CB8AC3E}">
        <p14:creationId xmlns:p14="http://schemas.microsoft.com/office/powerpoint/2010/main" val="402442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C66F-88D3-4C8F-AEB3-BDCC3EBC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Generation VCS – Local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F8B4-C39E-4CEC-A1D1-A6100A031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122346"/>
            <a:ext cx="4008384" cy="1742644"/>
          </a:xfrm>
        </p:spPr>
        <p:txBody>
          <a:bodyPr>
            <a:normAutofit/>
          </a:bodyPr>
          <a:lstStyle/>
          <a:p>
            <a:r>
              <a:rPr lang="en-US" sz="2400" dirty="0"/>
              <a:t>Dates back to 70s</a:t>
            </a:r>
          </a:p>
          <a:p>
            <a:r>
              <a:rPr lang="en-US" sz="2400" dirty="0"/>
              <a:t>Very basic saving of code</a:t>
            </a:r>
          </a:p>
          <a:p>
            <a:r>
              <a:rPr lang="en-US" sz="2400" dirty="0"/>
              <a:t>Single Computer</a:t>
            </a:r>
          </a:p>
          <a:p>
            <a:endParaRPr lang="en-US" sz="2400" dirty="0"/>
          </a:p>
        </p:txBody>
      </p:sp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A93480F7-5B84-4836-A7D3-97F1C1920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19" y="1137179"/>
            <a:ext cx="8223681" cy="4899638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86918C2-DB3E-4592-B9D9-D9B6516CF4CB}"/>
              </a:ext>
            </a:extLst>
          </p:cNvPr>
          <p:cNvSpPr txBox="1">
            <a:spLocks/>
          </p:cNvSpPr>
          <p:nvPr/>
        </p:nvSpPr>
        <p:spPr>
          <a:xfrm>
            <a:off x="1330180" y="58396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What if database needs to be used by several users?</a:t>
            </a:r>
          </a:p>
        </p:txBody>
      </p:sp>
    </p:spTree>
    <p:extLst>
      <p:ext uri="{BB962C8B-B14F-4D97-AF65-F5344CB8AC3E}">
        <p14:creationId xmlns:p14="http://schemas.microsoft.com/office/powerpoint/2010/main" val="266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12852</TotalTime>
  <Words>1672</Words>
  <Application>Microsoft Office PowerPoint</Application>
  <PresentationFormat>Widescreen</PresentationFormat>
  <Paragraphs>213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Retrospect</vt:lpstr>
      <vt:lpstr>Version Control</vt:lpstr>
      <vt:lpstr>Disclaimer</vt:lpstr>
      <vt:lpstr>PowerPoint Presentation</vt:lpstr>
      <vt:lpstr>Outline</vt:lpstr>
      <vt:lpstr>Version Control</vt:lpstr>
      <vt:lpstr>Traditional Version Control</vt:lpstr>
      <vt:lpstr>Version Control Software (VCS)</vt:lpstr>
      <vt:lpstr>Benefits of Version Control Software</vt:lpstr>
      <vt:lpstr>1st Generation VCS – Local Version Control</vt:lpstr>
      <vt:lpstr>2nd Generation VCS – Central Version Control</vt:lpstr>
      <vt:lpstr>2nd Generation VCS – Central Version Control</vt:lpstr>
      <vt:lpstr>3rd Generation VCS – Distributed Version Control</vt:lpstr>
      <vt:lpstr>3rd Generation VCS – Distributed Version Control</vt:lpstr>
      <vt:lpstr>Git LFS (Large Files Storage)</vt:lpstr>
      <vt:lpstr>Git Workflow  - Saving Changes</vt:lpstr>
      <vt:lpstr>Git Workflow  - Update Local Computer</vt:lpstr>
      <vt:lpstr>Viewing Git on Central Server</vt:lpstr>
      <vt:lpstr>Using Git to Save Changes</vt:lpstr>
      <vt:lpstr>Sourcetree</vt:lpstr>
      <vt:lpstr>Benefits of Using Sourcetree</vt:lpstr>
      <vt:lpstr>1) Point and Click</vt:lpstr>
      <vt:lpstr>2) Individual File History</vt:lpstr>
      <vt:lpstr>3) Comparing History Between Different Timepoints </vt:lpstr>
      <vt:lpstr>4) Using External Diff (WinMerge) </vt:lpstr>
      <vt:lpstr>5) Using “Blame” </vt:lpstr>
      <vt:lpstr>6) Search History</vt:lpstr>
      <vt:lpstr>7) Branching</vt:lpstr>
      <vt:lpstr>PowerPoint Presentation</vt:lpstr>
      <vt:lpstr>8) Custom Actions</vt:lpstr>
      <vt:lpstr>Summary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 Control</dc:title>
  <dc:creator>Vaks, Felix</dc:creator>
  <cp:lastModifiedBy>Vaks, Felix</cp:lastModifiedBy>
  <cp:revision>44</cp:revision>
  <dcterms:created xsi:type="dcterms:W3CDTF">2022-09-23T17:44:48Z</dcterms:created>
  <dcterms:modified xsi:type="dcterms:W3CDTF">2022-11-02T13:31:30Z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1448758362</vt:i4>
  </property>
  <property fmtid="{D5CDD505-2E9C-101B-9397-08002B2CF9AE}" pid="3" name="_NewReviewCycle">
    <vt:lpwstr/>
  </property>
  <property fmtid="{D5CDD505-2E9C-101B-9397-08002B2CF9AE}" pid="4" name="_EmailSubject">
    <vt:lpwstr>2022 Fall MAAC meeting presentations</vt:lpwstr>
  </property>
  <property fmtid="{D5CDD505-2E9C-101B-9397-08002B2CF9AE}" pid="5" name="_AuthorEmail">
    <vt:lpwstr>Kent.O.Morgan@ssa.gov</vt:lpwstr>
  </property>
  <property fmtid="{D5CDD505-2E9C-101B-9397-08002B2CF9AE}" pid="6" name="_AuthorEmailDisplayName">
    <vt:lpwstr>Morgan, Kent O.</vt:lpwstr>
  </property>
  <property fmtid="{D5CDD505-2E9C-101B-9397-08002B2CF9AE}" pid="7" name="_PreviousAdHocReviewCycleID">
    <vt:i4>-1526324510</vt:i4>
  </property>
</Properties>
</file>