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60" r:id="rId5"/>
    <p:sldMasterId id="2147483775" r:id="rId6"/>
    <p:sldMasterId id="2147483791" r:id="rId7"/>
    <p:sldMasterId id="2147483821" r:id="rId8"/>
    <p:sldMasterId id="2147483852" r:id="rId9"/>
  </p:sldMasterIdLst>
  <p:notesMasterIdLst>
    <p:notesMasterId r:id="rId38"/>
  </p:notesMasterIdLst>
  <p:handoutMasterIdLst>
    <p:handoutMasterId r:id="rId39"/>
  </p:handoutMasterIdLst>
  <p:sldIdLst>
    <p:sldId id="343" r:id="rId10"/>
    <p:sldId id="305" r:id="rId11"/>
    <p:sldId id="347" r:id="rId12"/>
    <p:sldId id="349" r:id="rId13"/>
    <p:sldId id="351" r:id="rId14"/>
    <p:sldId id="353" r:id="rId15"/>
    <p:sldId id="354" r:id="rId16"/>
    <p:sldId id="355" r:id="rId17"/>
    <p:sldId id="356" r:id="rId18"/>
    <p:sldId id="357" r:id="rId19"/>
    <p:sldId id="312" r:id="rId20"/>
    <p:sldId id="319" r:id="rId21"/>
    <p:sldId id="323" r:id="rId22"/>
    <p:sldId id="325" r:id="rId23"/>
    <p:sldId id="342" r:id="rId24"/>
    <p:sldId id="359" r:id="rId25"/>
    <p:sldId id="361" r:id="rId26"/>
    <p:sldId id="362" r:id="rId27"/>
    <p:sldId id="363" r:id="rId28"/>
    <p:sldId id="364" r:id="rId29"/>
    <p:sldId id="367" r:id="rId30"/>
    <p:sldId id="369" r:id="rId31"/>
    <p:sldId id="371" r:id="rId32"/>
    <p:sldId id="373" r:id="rId33"/>
    <p:sldId id="375" r:id="rId34"/>
    <p:sldId id="377" r:id="rId35"/>
    <p:sldId id="379" r:id="rId36"/>
    <p:sldId id="311" r:id="rId37"/>
  </p:sldIdLst>
  <p:sldSz cx="9144000" cy="5143500" type="screen16x9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>
          <p15:clr>
            <a:srgbClr val="A4A3A4"/>
          </p15:clr>
        </p15:guide>
        <p15:guide id="4">
          <p15:clr>
            <a:srgbClr val="A4A3A4"/>
          </p15:clr>
        </p15:guide>
        <p15:guide id="5" orient="horz" pos="1244">
          <p15:clr>
            <a:srgbClr val="A4A3A4"/>
          </p15:clr>
        </p15:guide>
        <p15:guide id="6" pos="2887">
          <p15:clr>
            <a:srgbClr val="A4A3A4"/>
          </p15:clr>
        </p15:guide>
        <p15:guide id="7" orient="horz" pos="914">
          <p15:clr>
            <a:srgbClr val="A4A3A4"/>
          </p15:clr>
        </p15:guide>
        <p15:guide id="8" orient="horz" pos="16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9598"/>
    <a:srgbClr val="FFFF00"/>
    <a:srgbClr val="2C6B92"/>
    <a:srgbClr val="2E6A92"/>
    <a:srgbClr val="116C74"/>
    <a:srgbClr val="4F7251"/>
    <a:srgbClr val="4C6890"/>
    <a:srgbClr val="59789B"/>
    <a:srgbClr val="9597A5"/>
    <a:srgbClr val="696C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77" autoAdjust="0"/>
    <p:restoredTop sz="63603" autoAdjust="0"/>
  </p:normalViewPr>
  <p:slideViewPr>
    <p:cSldViewPr snapToGrid="0" snapToObjects="1">
      <p:cViewPr varScale="1">
        <p:scale>
          <a:sx n="75" d="100"/>
          <a:sy n="75" d="100"/>
        </p:scale>
        <p:origin x="1200" y="264"/>
      </p:cViewPr>
      <p:guideLst>
        <p:guide orient="horz" pos="1620"/>
        <p:guide pos="2880"/>
        <p:guide orient="horz"/>
        <p:guide/>
        <p:guide orient="horz" pos="1244"/>
        <p:guide pos="2887"/>
        <p:guide orient="horz" pos="914"/>
        <p:guide orient="horz" pos="16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189EF-28F7-2B4D-9F8D-8C146237585D}" type="datetimeFigureOut">
              <a:rPr lang="en-US" smtClean="0"/>
              <a:t>11/1/2017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A180E-4FB0-D346-9593-FB2251E33F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2725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806FB-E9AC-9C45-B0C5-F68F355E0D15}" type="datetimeFigureOut">
              <a:rPr lang="en-US" smtClean="0"/>
              <a:t>11/1/2017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E336D-5138-4F47-858D-FA78D87F2E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3972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E336D-5138-4F47-858D-FA78D87F2E6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4869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 becomes Source for Financial Statements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E336D-5138-4F47-858D-FA78D87F2E6A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117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CONTROL OR KAOS?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E336D-5138-4F47-858D-FA78D87F2E6A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4066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</a:t>
            </a:r>
            <a:r>
              <a:rPr lang="en-US" baseline="0" dirty="0" smtClean="0"/>
              <a:t> difficult Control because it requires </a:t>
            </a:r>
          </a:p>
          <a:p>
            <a:r>
              <a:rPr lang="en-US" baseline="0" dirty="0" smtClean="0"/>
              <a:t>Completeness and Accuracy, </a:t>
            </a:r>
          </a:p>
          <a:p>
            <a:r>
              <a:rPr lang="en-US" baseline="0" dirty="0" smtClean="0"/>
              <a:t>Inherited Models what was done in the past</a:t>
            </a:r>
          </a:p>
          <a:p>
            <a:r>
              <a:rPr lang="en-US" baseline="0" dirty="0" smtClean="0"/>
              <a:t>MVT NE Model Owner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E336D-5138-4F47-858D-FA78D87F2E6A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8901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 dirty="0" smtClean="0"/>
              <a:t>Pricing are best estimate and Valuation adds for Provisions for Adverse Deviations</a:t>
            </a:r>
          </a:p>
          <a:p>
            <a:r>
              <a:rPr lang="en-US" sz="800" dirty="0" smtClean="0"/>
              <a:t>Insurance is a Promise</a:t>
            </a: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E336D-5138-4F47-858D-FA78D87F2E6A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2500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Any factor that affect reserve calculation</a:t>
            </a:r>
          </a:p>
          <a:p>
            <a:r>
              <a:rPr lang="en-US" sz="8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WACA everyone age 35</a:t>
            </a:r>
            <a:r>
              <a:rPr lang="en-US" sz="800" baseline="0" dirty="0" smtClean="0"/>
              <a:t> </a:t>
            </a: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E336D-5138-4F47-858D-FA78D87F2E6A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025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 dirty="0" smtClean="0"/>
              <a:t>Must be satisfied that</a:t>
            </a:r>
            <a:r>
              <a:rPr lang="en-US" sz="800" baseline="0" dirty="0" smtClean="0"/>
              <a:t> calculations are correct NOT just replication</a:t>
            </a:r>
          </a:p>
          <a:p>
            <a:r>
              <a:rPr lang="en-US" sz="800" baseline="0" dirty="0" smtClean="0"/>
              <a:t>Must reflect any outside modification</a:t>
            </a: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E336D-5138-4F47-858D-FA78D87F2E6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7812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Which could lead to ineffective Management</a:t>
            </a:r>
            <a:r>
              <a:rPr lang="en-US" baseline="0" dirty="0" smtClean="0"/>
              <a:t> decisions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Testing seasonal other examples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U/W issues, Expense issue Crediting Issue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Communication</a:t>
            </a:r>
          </a:p>
          <a:p>
            <a:r>
              <a:rPr lang="en-US" baseline="0" dirty="0" smtClean="0"/>
              <a:t>Automation off the GL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E336D-5138-4F47-858D-FA78D87F2E6A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0567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E336D-5138-4F47-858D-FA78D87F2E6A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0806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Provides a roadmap and documentation</a:t>
            </a:r>
          </a:p>
          <a:p>
            <a:endParaRPr lang="en-US" sz="8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8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Self test whenever possible</a:t>
            </a:r>
            <a:endParaRPr lang="en-US" sz="8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800" baseline="0" dirty="0" smtClean="0"/>
              <a:t> </a:t>
            </a: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E336D-5138-4F47-858D-FA78D87F2E6A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1281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E336D-5138-4F47-858D-FA78D87F2E6A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43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First Control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E336D-5138-4F47-858D-FA78D87F2E6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3438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KC 8 Future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E336D-5138-4F47-858D-FA78D87F2E6A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0612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Upload Control is redundant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E336D-5138-4F47-858D-FA78D87F2E6A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3301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 dirty="0" smtClean="0"/>
              <a:t>Read, Read write, None</a:t>
            </a: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E336D-5138-4F47-858D-FA78D87F2E6A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0075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E336D-5138-4F47-858D-FA78D87F2E6A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720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E336D-5138-4F47-858D-FA78D87F2E6A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3164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E336D-5138-4F47-858D-FA78D87F2E6A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9207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E336D-5138-4F47-858D-FA78D87F2E6A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7263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E336D-5138-4F47-858D-FA78D87F2E6A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160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E336D-5138-4F47-858D-FA78D87F2E6A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835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Why I needed Laser</a:t>
            </a:r>
            <a:r>
              <a:rPr lang="en-US" baseline="0" dirty="0" smtClean="0"/>
              <a:t> Vision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Remember Bush Gore Election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Adding Down and Across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Interview Question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Big Picture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Same year over year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Red or White, How do you know?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What Value? Eliminated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Cone of Silence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E336D-5138-4F47-858D-FA78D87F2E6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455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Las Vegas Meeting</a:t>
            </a:r>
            <a:r>
              <a:rPr lang="en-US" baseline="0" dirty="0" smtClean="0"/>
              <a:t> (Sources Sited)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E336D-5138-4F47-858D-FA78D87F2E6A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100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E336D-5138-4F47-858D-FA78D87F2E6A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007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</a:t>
            </a:r>
            <a:r>
              <a:rPr lang="en-US" baseline="0" dirty="0" smtClean="0"/>
              <a:t> Policies, Claims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E336D-5138-4F47-858D-FA78D87F2E6A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43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E336D-5138-4F47-858D-FA78D87F2E6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454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E336D-5138-4F47-858D-FA78D87F2E6A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685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 Cannot be Toxic Owner,</a:t>
            </a:r>
            <a:r>
              <a:rPr lang="en-US" baseline="0" dirty="0" smtClean="0"/>
              <a:t> Uploader and Approver MUST be 3 different Staff members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E336D-5138-4F47-858D-FA78D87F2E6A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254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no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BC1C3-C832-FA4C-9911-3E1C355083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hape 258"/>
          <p:cNvSpPr/>
          <p:nvPr userDrawn="1"/>
        </p:nvSpPr>
        <p:spPr>
          <a:xfrm flipH="1">
            <a:off x="7512936" y="3516038"/>
            <a:ext cx="1631064" cy="16310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" name="Picture 4" descr="TA_stacked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2043" y="4425780"/>
            <a:ext cx="796043" cy="522767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94942" y="1166716"/>
            <a:ext cx="7354904" cy="521208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800"/>
              </a:spcBef>
              <a:buNone/>
              <a:defRPr sz="3600" b="0" i="0" kern="0" spc="200">
                <a:solidFill>
                  <a:schemeClr val="bg1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en-US" dirty="0" smtClean="0"/>
              <a:t>NON-IMAGE PRESENTATION TITLE PAGE OPTION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455552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6BC1C3-C832-FA4C-9911-3E1C355083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hape 111"/>
          <p:cNvSpPr/>
          <p:nvPr userDrawn="1"/>
        </p:nvSpPr>
        <p:spPr>
          <a:xfrm>
            <a:off x="8697685" y="4721043"/>
            <a:ext cx="450135" cy="0"/>
          </a:xfrm>
          <a:prstGeom prst="line">
            <a:avLst/>
          </a:prstGeom>
          <a:ln w="6350" cmpd="sng">
            <a:solidFill>
              <a:schemeClr val="bg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10896" y="3163824"/>
            <a:ext cx="3748545" cy="4333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SUB-HEADLINE GOES HERE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37744" y="2212848"/>
            <a:ext cx="7616952" cy="6675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0" i="0" kern="0" spc="200">
                <a:solidFill>
                  <a:schemeClr val="tx2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en-US" dirty="0" smtClean="0"/>
              <a:t>HEADLINE FOR DIVIDER SLIDE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-1259168" y="2276933"/>
            <a:ext cx="1189959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latin typeface="Arial"/>
                <a:cs typeface="Arial"/>
              </a:rPr>
              <a:t>USER TO </a:t>
            </a:r>
            <a:br>
              <a:rPr lang="en-US" sz="1050" dirty="0" smtClean="0">
                <a:latin typeface="Arial"/>
                <a:cs typeface="Arial"/>
              </a:rPr>
            </a:br>
            <a:r>
              <a:rPr lang="en-US" sz="1050" dirty="0" smtClean="0">
                <a:latin typeface="Arial"/>
                <a:cs typeface="Arial"/>
              </a:rPr>
              <a:t>ADJUST WHITE</a:t>
            </a:r>
          </a:p>
          <a:p>
            <a:r>
              <a:rPr lang="en-US" sz="1050" dirty="0" smtClean="0">
                <a:latin typeface="Arial"/>
                <a:cs typeface="Arial"/>
              </a:rPr>
              <a:t>BOX</a:t>
            </a:r>
            <a:r>
              <a:rPr lang="en-US" sz="1050" baseline="0" dirty="0" smtClean="0">
                <a:latin typeface="Arial"/>
                <a:cs typeface="Arial"/>
              </a:rPr>
              <a:t> LENGTH</a:t>
            </a:r>
            <a:endParaRPr lang="en-US" sz="1050" dirty="0" smtClean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-1259168" y="3163828"/>
            <a:ext cx="105550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latin typeface="Arial"/>
                <a:cs typeface="Arial"/>
              </a:rPr>
              <a:t>USER TO </a:t>
            </a:r>
            <a:br>
              <a:rPr lang="en-US" sz="1050" dirty="0" smtClean="0">
                <a:latin typeface="Arial"/>
                <a:cs typeface="Arial"/>
              </a:rPr>
            </a:br>
            <a:r>
              <a:rPr lang="en-US" sz="1050" dirty="0" smtClean="0">
                <a:latin typeface="Arial"/>
                <a:cs typeface="Arial"/>
              </a:rPr>
              <a:t>ADJUST LINE</a:t>
            </a:r>
            <a:br>
              <a:rPr lang="en-US" sz="1050" dirty="0" smtClean="0">
                <a:latin typeface="Arial"/>
                <a:cs typeface="Arial"/>
              </a:rPr>
            </a:br>
            <a:r>
              <a:rPr lang="en-US" sz="1050" dirty="0" smtClean="0">
                <a:latin typeface="Arial"/>
                <a:cs typeface="Arial"/>
              </a:rPr>
              <a:t>LENGTH</a:t>
            </a:r>
            <a:r>
              <a:rPr lang="en-US" sz="1050" baseline="0" dirty="0" smtClean="0">
                <a:latin typeface="Arial"/>
                <a:cs typeface="Arial"/>
              </a:rPr>
              <a:t> TO </a:t>
            </a:r>
            <a:br>
              <a:rPr lang="en-US" sz="1050" baseline="0" dirty="0" smtClean="0">
                <a:latin typeface="Arial"/>
                <a:cs typeface="Arial"/>
              </a:rPr>
            </a:br>
            <a:r>
              <a:rPr lang="en-US" sz="1050" baseline="0" dirty="0" smtClean="0">
                <a:latin typeface="Arial"/>
                <a:cs typeface="Arial"/>
              </a:rPr>
              <a:t>MATCH TEXT</a:t>
            </a:r>
            <a:endParaRPr lang="en-US" sz="105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3594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6BC1C3-C832-FA4C-9911-3E1C355083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hape 111"/>
          <p:cNvSpPr/>
          <p:nvPr userDrawn="1"/>
        </p:nvSpPr>
        <p:spPr>
          <a:xfrm>
            <a:off x="8697685" y="4721043"/>
            <a:ext cx="450135" cy="0"/>
          </a:xfrm>
          <a:prstGeom prst="line">
            <a:avLst/>
          </a:prstGeom>
          <a:ln w="6350" cmpd="sng">
            <a:solidFill>
              <a:schemeClr val="bg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0" name="Text Placeholder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10896" y="3163824"/>
            <a:ext cx="2315591" cy="4333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SUB-HEADLINE GOES HERE TWO LINE EXAMPLE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37744" y="2212848"/>
            <a:ext cx="7616952" cy="6675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0" i="0" kern="0" spc="200">
                <a:solidFill>
                  <a:srgbClr val="EE0000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en-US" dirty="0" smtClean="0"/>
              <a:t>HEADLINE FOR DIVIDER SLIDE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-1259168" y="2276933"/>
            <a:ext cx="1189959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latin typeface="Arial"/>
                <a:cs typeface="Arial"/>
              </a:rPr>
              <a:t>USER TO </a:t>
            </a:r>
            <a:br>
              <a:rPr lang="en-US" sz="1050" dirty="0" smtClean="0">
                <a:latin typeface="Arial"/>
                <a:cs typeface="Arial"/>
              </a:rPr>
            </a:br>
            <a:r>
              <a:rPr lang="en-US" sz="1050" dirty="0" smtClean="0">
                <a:latin typeface="Arial"/>
                <a:cs typeface="Arial"/>
              </a:rPr>
              <a:t>ADJUST WHITE</a:t>
            </a:r>
          </a:p>
          <a:p>
            <a:r>
              <a:rPr lang="en-US" sz="1050" dirty="0" smtClean="0">
                <a:latin typeface="Arial"/>
                <a:cs typeface="Arial"/>
              </a:rPr>
              <a:t>BOX</a:t>
            </a:r>
            <a:r>
              <a:rPr lang="en-US" sz="1050" baseline="0" dirty="0" smtClean="0">
                <a:latin typeface="Arial"/>
                <a:cs typeface="Arial"/>
              </a:rPr>
              <a:t> LENGTH</a:t>
            </a:r>
            <a:endParaRPr lang="en-US" sz="1050" dirty="0" smtClean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-1259168" y="3163828"/>
            <a:ext cx="105550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latin typeface="Arial"/>
                <a:cs typeface="Arial"/>
              </a:rPr>
              <a:t>USER TO </a:t>
            </a:r>
            <a:br>
              <a:rPr lang="en-US" sz="1050" dirty="0" smtClean="0">
                <a:latin typeface="Arial"/>
                <a:cs typeface="Arial"/>
              </a:rPr>
            </a:br>
            <a:r>
              <a:rPr lang="en-US" sz="1050" dirty="0" smtClean="0">
                <a:latin typeface="Arial"/>
                <a:cs typeface="Arial"/>
              </a:rPr>
              <a:t>ADJUST LINE</a:t>
            </a:r>
            <a:br>
              <a:rPr lang="en-US" sz="1050" dirty="0" smtClean="0">
                <a:latin typeface="Arial"/>
                <a:cs typeface="Arial"/>
              </a:rPr>
            </a:br>
            <a:r>
              <a:rPr lang="en-US" sz="1050" dirty="0" smtClean="0">
                <a:latin typeface="Arial"/>
                <a:cs typeface="Arial"/>
              </a:rPr>
              <a:t>LENGTH</a:t>
            </a:r>
            <a:r>
              <a:rPr lang="en-US" sz="1050" baseline="0" dirty="0" smtClean="0">
                <a:latin typeface="Arial"/>
                <a:cs typeface="Arial"/>
              </a:rPr>
              <a:t> TO </a:t>
            </a:r>
            <a:br>
              <a:rPr lang="en-US" sz="1050" baseline="0" dirty="0" smtClean="0">
                <a:latin typeface="Arial"/>
                <a:cs typeface="Arial"/>
              </a:rPr>
            </a:br>
            <a:r>
              <a:rPr lang="en-US" sz="1050" baseline="0" dirty="0" smtClean="0">
                <a:latin typeface="Arial"/>
                <a:cs typeface="Arial"/>
              </a:rPr>
              <a:t>MATCH TEXT</a:t>
            </a:r>
            <a:endParaRPr lang="en-US" sz="105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3219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6BC1C3-C832-FA4C-9911-3E1C355083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hape 111"/>
          <p:cNvSpPr/>
          <p:nvPr userDrawn="1"/>
        </p:nvSpPr>
        <p:spPr>
          <a:xfrm>
            <a:off x="8697685" y="4721043"/>
            <a:ext cx="450135" cy="0"/>
          </a:xfrm>
          <a:prstGeom prst="line">
            <a:avLst/>
          </a:prstGeom>
          <a:ln w="6350" cmpd="sng">
            <a:solidFill>
              <a:schemeClr val="bg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8799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d Exterio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ew_Brand_Deck_red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687"/>
            <a:ext cx="9153144" cy="4800600"/>
          </a:xfrm>
          <a:prstGeom prst="rect">
            <a:avLst/>
          </a:prstGeom>
        </p:spPr>
      </p:pic>
      <p:pic>
        <p:nvPicPr>
          <p:cNvPr id="9" name="Picture 8" descr="Background_red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84725"/>
            <a:ext cx="9144000" cy="36118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9807" y="4842778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Arial"/>
              </a:defRPr>
            </a:lvl1pPr>
          </a:lstStyle>
          <a:p>
            <a:fld id="{716BC1C3-C832-FA4C-9911-3E1C355083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idx="1"/>
          </p:nvPr>
        </p:nvSpPr>
        <p:spPr>
          <a:xfrm>
            <a:off x="520700" y="1155700"/>
            <a:ext cx="8026400" cy="3394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4071" y="130295"/>
            <a:ext cx="8037329" cy="9952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733425" y="742950"/>
            <a:ext cx="8394192" cy="0"/>
          </a:xfrm>
          <a:prstGeom prst="line">
            <a:avLst/>
          </a:prstGeom>
          <a:ln w="9525" cap="rnd" cmpd="sng">
            <a:solidFill>
              <a:schemeClr val="bg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699991" y="4871847"/>
            <a:ext cx="85151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It’s not too late</a:t>
            </a:r>
          </a:p>
        </p:txBody>
      </p:sp>
    </p:spTree>
    <p:extLst>
      <p:ext uri="{BB962C8B-B14F-4D97-AF65-F5344CB8AC3E}">
        <p14:creationId xmlns:p14="http://schemas.microsoft.com/office/powerpoint/2010/main" val="134366022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84" userDrawn="1">
          <p15:clr>
            <a:srgbClr val="FBAE40"/>
          </p15:clr>
        </p15:guide>
        <p15:guide id="3" orient="horz" pos="70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no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BC1C3-C832-FA4C-9911-3E1C355083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hape 258"/>
          <p:cNvSpPr/>
          <p:nvPr userDrawn="1"/>
        </p:nvSpPr>
        <p:spPr>
          <a:xfrm flipH="1">
            <a:off x="7512936" y="3516038"/>
            <a:ext cx="1631064" cy="16310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457262">
              <a:defRPr sz="3200">
                <a:solidFill>
                  <a:srgbClr val="FFFFFF"/>
                </a:solidFill>
              </a:defRPr>
            </a:pPr>
            <a:endParaRPr sz="3200">
              <a:solidFill>
                <a:srgbClr val="FFFFFF"/>
              </a:solidFill>
            </a:endParaRPr>
          </a:p>
        </p:txBody>
      </p:sp>
      <p:pic>
        <p:nvPicPr>
          <p:cNvPr id="5" name="Picture 4" descr="TA_stacke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2049" y="4425787"/>
            <a:ext cx="796043" cy="522767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94942" y="1166717"/>
            <a:ext cx="7354904" cy="521208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799"/>
              </a:spcBef>
              <a:buNone/>
              <a:defRPr sz="3600" b="0" i="0" kern="0" spc="200">
                <a:solidFill>
                  <a:schemeClr val="bg1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en-US" dirty="0" smtClean="0"/>
              <a:t>NON-IMAGE PRESENTATION TITLE PAGE OPTION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518203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BC1C3-C832-FA4C-9911-3E1C355083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lide Number Placeholder 1"/>
          <p:cNvSpPr txBox="1">
            <a:spLocks/>
          </p:cNvSpPr>
          <p:nvPr userDrawn="1"/>
        </p:nvSpPr>
        <p:spPr>
          <a:xfrm>
            <a:off x="8728643" y="4842780"/>
            <a:ext cx="364393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474747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6BC1C3-C832-FA4C-9911-3E1C355083BA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82296" y="1271019"/>
            <a:ext cx="6903720" cy="5212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0" i="0" kern="0" spc="101">
                <a:solidFill>
                  <a:srgbClr val="4F7251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Shape 258"/>
          <p:cNvSpPr/>
          <p:nvPr userDrawn="1"/>
        </p:nvSpPr>
        <p:spPr>
          <a:xfrm flipH="1">
            <a:off x="7512936" y="3512436"/>
            <a:ext cx="1631064" cy="16310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457262">
              <a:defRPr sz="3200">
                <a:solidFill>
                  <a:srgbClr val="FFFFFF"/>
                </a:solidFill>
              </a:defRPr>
            </a:pPr>
            <a:endParaRPr sz="3200">
              <a:solidFill>
                <a:srgbClr val="FFFFFF"/>
              </a:solidFill>
            </a:endParaRPr>
          </a:p>
        </p:txBody>
      </p:sp>
      <p:pic>
        <p:nvPicPr>
          <p:cNvPr id="16" name="Picture 15" descr="TA_stacked_log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2048" y="4425783"/>
            <a:ext cx="796043" cy="52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633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eadlin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82296" y="1271019"/>
            <a:ext cx="6903720" cy="5212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0" i="0" kern="0" spc="101">
                <a:solidFill>
                  <a:srgbClr val="4F7251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82296" y="1841391"/>
            <a:ext cx="6903720" cy="5212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0" i="0" kern="0" spc="101">
                <a:solidFill>
                  <a:srgbClr val="4F7251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Shape 258"/>
          <p:cNvSpPr/>
          <p:nvPr userDrawn="1"/>
        </p:nvSpPr>
        <p:spPr>
          <a:xfrm flipH="1">
            <a:off x="7512936" y="3512436"/>
            <a:ext cx="1631064" cy="16310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457262">
              <a:defRPr sz="3200">
                <a:solidFill>
                  <a:srgbClr val="FFFFFF"/>
                </a:solidFill>
              </a:defRPr>
            </a:pPr>
            <a:endParaRPr sz="3200">
              <a:solidFill>
                <a:srgbClr val="FFFFFF"/>
              </a:solidFill>
            </a:endParaRPr>
          </a:p>
        </p:txBody>
      </p:sp>
      <p:pic>
        <p:nvPicPr>
          <p:cNvPr id="12" name="Picture 11" descr="TA_stacke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2049" y="4425995"/>
            <a:ext cx="796043" cy="52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008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Headlin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258"/>
          <p:cNvSpPr/>
          <p:nvPr userDrawn="1"/>
        </p:nvSpPr>
        <p:spPr>
          <a:xfrm flipH="1">
            <a:off x="7525314" y="3526152"/>
            <a:ext cx="1631064" cy="16310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457262">
              <a:defRPr sz="3200">
                <a:solidFill>
                  <a:srgbClr val="FFFFFF"/>
                </a:solidFill>
              </a:defRPr>
            </a:pPr>
            <a:endParaRPr sz="3200">
              <a:solidFill>
                <a:srgbClr val="FFFFFF"/>
              </a:solidFill>
            </a:endParaRPr>
          </a:p>
        </p:txBody>
      </p:sp>
      <p:pic>
        <p:nvPicPr>
          <p:cNvPr id="12" name="Picture 11" descr="TA_stacke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4427" y="4439710"/>
            <a:ext cx="796043" cy="522767"/>
          </a:xfrm>
          <a:prstGeom prst="rect">
            <a:avLst/>
          </a:prstGeom>
        </p:spPr>
      </p:pic>
      <p:sp>
        <p:nvSpPr>
          <p:cNvPr id="7" name="Title 6"/>
          <p:cNvSpPr txBox="1">
            <a:spLocks/>
          </p:cNvSpPr>
          <p:nvPr userDrawn="1"/>
        </p:nvSpPr>
        <p:spPr>
          <a:xfrm>
            <a:off x="1879202" y="2831610"/>
            <a:ext cx="1289980" cy="51860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 baseline="0">
                <a:solidFill>
                  <a:schemeClr val="tx1"/>
                </a:solidFill>
                <a:latin typeface="Gobold Bold"/>
                <a:ea typeface="+mj-ea"/>
                <a:cs typeface="Gobold Bold"/>
              </a:defRPr>
            </a:lvl1pPr>
          </a:lstStyle>
          <a:p>
            <a:r>
              <a:rPr lang="en-US" sz="1599" dirty="0">
                <a:solidFill>
                  <a:prstClr val="white"/>
                </a:solidFill>
                <a:latin typeface="Arial"/>
                <a:cs typeface="Arial"/>
              </a:rPr>
              <a:t>XX/XX/XX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" y="2823914"/>
            <a:ext cx="2932545" cy="0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4" y="3220932"/>
            <a:ext cx="2932545" cy="0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hape 154"/>
          <p:cNvSpPr/>
          <p:nvPr userDrawn="1"/>
        </p:nvSpPr>
        <p:spPr>
          <a:xfrm>
            <a:off x="-7904" y="1292497"/>
            <a:ext cx="4706859" cy="47934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457262">
              <a:defRPr sz="3200">
                <a:solidFill>
                  <a:srgbClr val="FFFFFF"/>
                </a:solidFill>
              </a:defRPr>
            </a:pPr>
            <a:endParaRPr sz="3200">
              <a:solidFill>
                <a:srgbClr val="FFFFFF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26393" y="1271019"/>
            <a:ext cx="4430466" cy="52120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FINANCIAL FOUNDATION IUL</a:t>
            </a:r>
            <a:r>
              <a:rPr lang="en-US" baseline="30000" dirty="0" smtClean="0"/>
              <a:t>™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4294967295"/>
          </p:nvPr>
        </p:nvSpPr>
        <p:spPr>
          <a:xfrm>
            <a:off x="0" y="1841901"/>
            <a:ext cx="6903851" cy="52030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598" dirty="0">
                <a:solidFill>
                  <a:srgbClr val="FFFFFF"/>
                </a:solidFill>
              </a:rPr>
              <a:t>WITH LONG TERM CARE RIDER 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167101" y="4242173"/>
            <a:ext cx="5109091" cy="577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62">
              <a:spcBef>
                <a:spcPct val="0"/>
              </a:spcBef>
            </a:pPr>
            <a:r>
              <a:rPr lang="en-US" altLang="en-US" sz="1050" dirty="0">
                <a:solidFill>
                  <a:prstClr val="white"/>
                </a:solidFill>
              </a:rPr>
              <a:t>Named Comprehensive Long Term Care Insurance Rider (LTC Rider) in California</a:t>
            </a:r>
          </a:p>
          <a:p>
            <a:pPr defTabSz="457262">
              <a:spcBef>
                <a:spcPct val="0"/>
              </a:spcBef>
            </a:pPr>
            <a:r>
              <a:rPr lang="en-US" altLang="en-US" sz="1050" dirty="0">
                <a:solidFill>
                  <a:prstClr val="white"/>
                </a:solidFill>
              </a:rPr>
              <a:t>For Agent Use Only - Not for Use With the Public</a:t>
            </a:r>
          </a:p>
          <a:p>
            <a:pPr defTabSz="457262">
              <a:spcBef>
                <a:spcPct val="0"/>
              </a:spcBef>
            </a:pPr>
            <a:r>
              <a:rPr lang="en-US" altLang="en-US" sz="1050" dirty="0">
                <a:solidFill>
                  <a:prstClr val="white"/>
                </a:solidFill>
              </a:rPr>
              <a:t>FLP06111BPM-04/17</a:t>
            </a:r>
          </a:p>
        </p:txBody>
      </p:sp>
    </p:spTree>
    <p:extLst>
      <p:ext uri="{BB962C8B-B14F-4D97-AF65-F5344CB8AC3E}">
        <p14:creationId xmlns:p14="http://schemas.microsoft.com/office/powerpoint/2010/main" val="8557861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28643" y="4842780"/>
            <a:ext cx="364393" cy="273844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rgbClr val="474747"/>
                </a:solidFill>
                <a:latin typeface="Arial"/>
              </a:defRPr>
            </a:lvl1pPr>
          </a:lstStyle>
          <a:p>
            <a:fld id="{716BC1C3-C832-FA4C-9911-3E1C355083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idx="1"/>
          </p:nvPr>
        </p:nvSpPr>
        <p:spPr>
          <a:xfrm>
            <a:off x="236221" y="993473"/>
            <a:ext cx="8026400" cy="3394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spcBef>
                <a:spcPts val="0"/>
              </a:spcBef>
              <a:defRPr sz="1599">
                <a:solidFill>
                  <a:srgbClr val="40474B"/>
                </a:solidFill>
              </a:defRPr>
            </a:lvl1pPr>
            <a:lvl2pPr>
              <a:spcBef>
                <a:spcPts val="0"/>
              </a:spcBef>
              <a:defRPr sz="1599">
                <a:solidFill>
                  <a:srgbClr val="40474B"/>
                </a:solidFill>
              </a:defRPr>
            </a:lvl2pPr>
            <a:lvl3pPr>
              <a:spcBef>
                <a:spcPts val="0"/>
              </a:spcBef>
              <a:defRPr sz="1599">
                <a:solidFill>
                  <a:srgbClr val="40474B"/>
                </a:solidFill>
              </a:defRPr>
            </a:lvl3pPr>
            <a:lvl4pPr>
              <a:spcBef>
                <a:spcPts val="0"/>
              </a:spcBef>
              <a:defRPr sz="1599">
                <a:solidFill>
                  <a:srgbClr val="40474B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49756" y="136772"/>
            <a:ext cx="8037329" cy="489465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2699"/>
              </a:lnSpc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TITLE CLICK TO EDIT TITLECLICK TO EDIT TITLECLICK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5082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84">
          <p15:clr>
            <a:srgbClr val="FBAE40"/>
          </p15:clr>
        </p15:guide>
        <p15:guide id="2" orient="horz" pos="70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22410" y="1697028"/>
            <a:ext cx="6443401" cy="8572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sz="3600" b="0" i="0" kern="0" spc="200">
                <a:solidFill>
                  <a:schemeClr val="tx1"/>
                </a:solidFill>
                <a:latin typeface="Impact"/>
                <a:cs typeface="Impact"/>
              </a:defRPr>
            </a:lvl1pPr>
          </a:lstStyle>
          <a:p>
            <a:r>
              <a:rPr lang="en-US" dirty="0" smtClean="0"/>
              <a:t>HEADLINE WITH SIDE IMAGE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-457200" y="0"/>
            <a:ext cx="457200" cy="0"/>
          </a:xfrm>
          <a:prstGeom prst="line">
            <a:avLst/>
          </a:prstGeom>
          <a:solidFill>
            <a:schemeClr val="folHlink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 userDrawn="1"/>
        </p:nvCxnSpPr>
        <p:spPr bwMode="auto">
          <a:xfrm rot="5400000">
            <a:off x="-220407" y="-240302"/>
            <a:ext cx="457200" cy="0"/>
          </a:xfrm>
          <a:prstGeom prst="line">
            <a:avLst/>
          </a:prstGeom>
          <a:solidFill>
            <a:schemeClr val="folHlink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Content Placeholder 22"/>
          <p:cNvSpPr>
            <a:spLocks noGrp="1"/>
          </p:cNvSpPr>
          <p:nvPr>
            <p:ph sz="quarter" idx="11"/>
          </p:nvPr>
        </p:nvSpPr>
        <p:spPr>
          <a:xfrm>
            <a:off x="1322539" y="2692500"/>
            <a:ext cx="6149978" cy="2051566"/>
          </a:xfrm>
          <a:prstGeom prst="rect">
            <a:avLst/>
          </a:prstGeom>
        </p:spPr>
        <p:txBody>
          <a:bodyPr vert="horz"/>
          <a:lstStyle>
            <a:lvl1pPr>
              <a:spcBef>
                <a:spcPts val="0"/>
              </a:spcBef>
              <a:spcAft>
                <a:spcPts val="0"/>
              </a:spcAft>
              <a:defRPr sz="1599"/>
            </a:lvl1pPr>
            <a:lvl2pPr>
              <a:spcBef>
                <a:spcPts val="0"/>
              </a:spcBef>
              <a:spcAft>
                <a:spcPts val="0"/>
              </a:spcAft>
              <a:defRPr sz="1599"/>
            </a:lvl2pPr>
            <a:lvl3pPr>
              <a:spcBef>
                <a:spcPts val="0"/>
              </a:spcBef>
              <a:spcAft>
                <a:spcPts val="0"/>
              </a:spcAft>
              <a:defRPr sz="1599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-1551202" y="-497947"/>
            <a:ext cx="10695202" cy="5641450"/>
            <a:chOff x="-1551202" y="-497949"/>
            <a:chExt cx="10695202" cy="5641449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-457200" y="1285875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-457200" y="2571750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rgbClr val="EE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-457200" y="5143500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Connector 10"/>
            <p:cNvCxnSpPr/>
            <p:nvPr userDrawn="1"/>
          </p:nvCxnSpPr>
          <p:spPr bwMode="auto">
            <a:xfrm>
              <a:off x="-457200" y="3857625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 userDrawn="1"/>
          </p:nvCxnSpPr>
          <p:spPr bwMode="auto">
            <a:xfrm>
              <a:off x="1284696" y="-353786"/>
              <a:ext cx="0" cy="353786"/>
            </a:xfrm>
            <a:prstGeom prst="line">
              <a:avLst/>
            </a:prstGeom>
            <a:solidFill>
              <a:schemeClr val="folHlink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" name="TextBox 15"/>
            <p:cNvSpPr txBox="1"/>
            <p:nvPr userDrawn="1"/>
          </p:nvSpPr>
          <p:spPr>
            <a:xfrm>
              <a:off x="81643" y="-497949"/>
              <a:ext cx="11339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62"/>
              <a:r>
                <a:rPr lang="en-US" sz="1200" dirty="0" smtClean="0">
                  <a:solidFill>
                    <a:srgbClr val="40474B"/>
                  </a:solidFill>
                  <a:cs typeface="Arial"/>
                </a:rPr>
                <a:t>sidebar image space</a:t>
              </a:r>
            </a:p>
          </p:txBody>
        </p:sp>
        <p:cxnSp>
          <p:nvCxnSpPr>
            <p:cNvPr id="19" name="Straight Connector 18"/>
            <p:cNvCxnSpPr/>
            <p:nvPr userDrawn="1"/>
          </p:nvCxnSpPr>
          <p:spPr bwMode="auto">
            <a:xfrm rot="5400000">
              <a:off x="2063545" y="-240302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9"/>
            <p:cNvCxnSpPr/>
            <p:nvPr userDrawn="1"/>
          </p:nvCxnSpPr>
          <p:spPr bwMode="auto">
            <a:xfrm rot="5400000">
              <a:off x="4347497" y="-240302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/>
            <p:nvPr userDrawn="1"/>
          </p:nvCxnSpPr>
          <p:spPr bwMode="auto">
            <a:xfrm rot="5400000">
              <a:off x="6631449" y="-240302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Connector 21"/>
            <p:cNvCxnSpPr/>
            <p:nvPr userDrawn="1"/>
          </p:nvCxnSpPr>
          <p:spPr bwMode="auto">
            <a:xfrm rot="5400000">
              <a:off x="8915400" y="-240302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TextBox 17"/>
            <p:cNvSpPr txBox="1"/>
            <p:nvPr userDrawn="1"/>
          </p:nvSpPr>
          <p:spPr>
            <a:xfrm>
              <a:off x="-1551202" y="2420788"/>
              <a:ext cx="1059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457262"/>
              <a:r>
                <a:rPr lang="en-US" sz="1200" dirty="0" smtClean="0">
                  <a:solidFill>
                    <a:srgbClr val="40474B"/>
                  </a:solidFill>
                  <a:cs typeface="Arial"/>
                </a:rPr>
                <a:t>guideline rule position</a:t>
              </a:r>
            </a:p>
          </p:txBody>
        </p:sp>
      </p:grp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28643" y="4842780"/>
            <a:ext cx="364393" cy="273844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rgbClr val="474747"/>
                </a:solidFill>
                <a:latin typeface="Arial"/>
              </a:defRPr>
            </a:lvl1pPr>
          </a:lstStyle>
          <a:p>
            <a:fld id="{716BC1C3-C832-FA4C-9911-3E1C355083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547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6"/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910" y="-6866"/>
            <a:ext cx="9162288" cy="515721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BC1C3-C832-FA4C-9911-3E1C355083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lide Number Placeholder 1"/>
          <p:cNvSpPr txBox="1">
            <a:spLocks/>
          </p:cNvSpPr>
          <p:nvPr userDrawn="1"/>
        </p:nvSpPr>
        <p:spPr>
          <a:xfrm>
            <a:off x="8728635" y="4842778"/>
            <a:ext cx="364393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474747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6BC1C3-C832-FA4C-9911-3E1C355083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hape 258"/>
          <p:cNvSpPr/>
          <p:nvPr userDrawn="1"/>
        </p:nvSpPr>
        <p:spPr>
          <a:xfrm flipH="1">
            <a:off x="7512936" y="3512228"/>
            <a:ext cx="1631064" cy="16310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82296" y="1271016"/>
            <a:ext cx="6903720" cy="5212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0" i="0" kern="0" spc="100">
                <a:solidFill>
                  <a:srgbClr val="4F7251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A_stacked_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2043" y="4425780"/>
            <a:ext cx="796043" cy="52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3217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05548" y="1688841"/>
            <a:ext cx="8229600" cy="8572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sz="3600" b="0" i="0" kern="0" spc="200">
                <a:solidFill>
                  <a:schemeClr val="tx1"/>
                </a:solidFill>
                <a:latin typeface="Impact"/>
                <a:cs typeface="Impact"/>
              </a:defRPr>
            </a:lvl1pPr>
          </a:lstStyle>
          <a:p>
            <a:r>
              <a:rPr lang="en-US" dirty="0" smtClean="0"/>
              <a:t>HEADLINE NO SIDE IMAGE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551202" y="2420796"/>
            <a:ext cx="1059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62"/>
            <a:r>
              <a:rPr lang="en-US" sz="1200" dirty="0" smtClean="0">
                <a:solidFill>
                  <a:srgbClr val="40474B"/>
                </a:solidFill>
                <a:cs typeface="Arial"/>
              </a:rPr>
              <a:t>guideline rule position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idx="1" hasCustomPrompt="1"/>
          </p:nvPr>
        </p:nvSpPr>
        <p:spPr>
          <a:xfrm>
            <a:off x="829030" y="2693672"/>
            <a:ext cx="6242852" cy="20510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spcAft>
                <a:spcPts val="0"/>
              </a:spcAft>
              <a:buNone/>
              <a:defRPr sz="1599">
                <a:solidFill>
                  <a:schemeClr val="tx1"/>
                </a:solidFill>
                <a:latin typeface="Arial"/>
                <a:cs typeface="Arial"/>
              </a:defRPr>
            </a:lvl1pPr>
            <a:lvl2pPr marL="173027" indent="-173027">
              <a:buSzPct val="85000"/>
              <a:buFont typeface="Arial"/>
              <a:buChar char="•"/>
              <a:defRPr sz="1599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chemeClr val="tx1"/>
                </a:solidFill>
                <a:latin typeface="Arial"/>
                <a:cs typeface="Arial"/>
              </a:defRPr>
            </a:lvl4pPr>
            <a:lvl6pPr marL="334941" indent="-161915">
              <a:buFont typeface="Lucida Grande"/>
              <a:buChar char="-"/>
              <a:defRPr sz="1599">
                <a:solidFill>
                  <a:schemeClr val="tx1"/>
                </a:solidFill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5"/>
            <a:r>
              <a:rPr lang="en-US" dirty="0" smtClean="0"/>
              <a:t>Third level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-457200" y="0"/>
            <a:ext cx="457200" cy="0"/>
          </a:xfrm>
          <a:prstGeom prst="line">
            <a:avLst/>
          </a:prstGeom>
          <a:solidFill>
            <a:schemeClr val="folHlink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-457200" y="1285875"/>
            <a:ext cx="457200" cy="0"/>
          </a:xfrm>
          <a:prstGeom prst="line">
            <a:avLst/>
          </a:prstGeom>
          <a:solidFill>
            <a:schemeClr val="folHlink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-457200" y="2571750"/>
            <a:ext cx="457200" cy="0"/>
          </a:xfrm>
          <a:prstGeom prst="line">
            <a:avLst/>
          </a:prstGeom>
          <a:solidFill>
            <a:schemeClr val="folHlink"/>
          </a:solidFill>
          <a:ln w="9525" cap="flat" cmpd="sng" algn="ctr">
            <a:solidFill>
              <a:srgbClr val="EE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-457200" y="5143500"/>
            <a:ext cx="457200" cy="0"/>
          </a:xfrm>
          <a:prstGeom prst="line">
            <a:avLst/>
          </a:prstGeom>
          <a:solidFill>
            <a:schemeClr val="folHlink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 userDrawn="1"/>
        </p:nvCxnSpPr>
        <p:spPr bwMode="auto">
          <a:xfrm>
            <a:off x="-457200" y="3857625"/>
            <a:ext cx="457200" cy="0"/>
          </a:xfrm>
          <a:prstGeom prst="line">
            <a:avLst/>
          </a:prstGeom>
          <a:solidFill>
            <a:schemeClr val="folHlink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 userDrawn="1"/>
        </p:nvCxnSpPr>
        <p:spPr bwMode="auto">
          <a:xfrm rot="5400000">
            <a:off x="-220407" y="-240302"/>
            <a:ext cx="457200" cy="0"/>
          </a:xfrm>
          <a:prstGeom prst="line">
            <a:avLst/>
          </a:prstGeom>
          <a:solidFill>
            <a:schemeClr val="folHlink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 userDrawn="1"/>
        </p:nvCxnSpPr>
        <p:spPr bwMode="auto">
          <a:xfrm rot="5400000">
            <a:off x="2063546" y="-240302"/>
            <a:ext cx="457200" cy="0"/>
          </a:xfrm>
          <a:prstGeom prst="line">
            <a:avLst/>
          </a:prstGeom>
          <a:solidFill>
            <a:schemeClr val="folHlink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 userDrawn="1"/>
        </p:nvCxnSpPr>
        <p:spPr bwMode="auto">
          <a:xfrm rot="5400000">
            <a:off x="4347499" y="-240302"/>
            <a:ext cx="457200" cy="0"/>
          </a:xfrm>
          <a:prstGeom prst="line">
            <a:avLst/>
          </a:prstGeom>
          <a:solidFill>
            <a:schemeClr val="folHlink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 userDrawn="1"/>
        </p:nvCxnSpPr>
        <p:spPr bwMode="auto">
          <a:xfrm rot="5400000">
            <a:off x="6631450" y="-240302"/>
            <a:ext cx="457200" cy="0"/>
          </a:xfrm>
          <a:prstGeom prst="line">
            <a:avLst/>
          </a:prstGeom>
          <a:solidFill>
            <a:schemeClr val="folHlink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 userDrawn="1"/>
        </p:nvCxnSpPr>
        <p:spPr bwMode="auto">
          <a:xfrm rot="5400000">
            <a:off x="8915402" y="-240302"/>
            <a:ext cx="457200" cy="0"/>
          </a:xfrm>
          <a:prstGeom prst="line">
            <a:avLst/>
          </a:prstGeom>
          <a:solidFill>
            <a:schemeClr val="folHlink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28643" y="4842780"/>
            <a:ext cx="364393" cy="273844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rgbClr val="474747"/>
                </a:solidFill>
                <a:latin typeface="Arial"/>
              </a:defRPr>
            </a:lvl1pPr>
          </a:lstStyle>
          <a:p>
            <a:fld id="{716BC1C3-C832-FA4C-9911-3E1C355083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890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nockout divider 2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-457200" y="-468902"/>
            <a:ext cx="9601200" cy="5612403"/>
            <a:chOff x="-457200" y="-468902"/>
            <a:chExt cx="9601200" cy="5612402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-457200" y="0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" name="Straight Connector 5"/>
            <p:cNvCxnSpPr/>
            <p:nvPr/>
          </p:nvCxnSpPr>
          <p:spPr bwMode="auto">
            <a:xfrm>
              <a:off x="-457200" y="1285875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-457200" y="2571750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-457200" y="5143500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/>
            <p:cNvCxnSpPr/>
            <p:nvPr userDrawn="1"/>
          </p:nvCxnSpPr>
          <p:spPr bwMode="auto">
            <a:xfrm>
              <a:off x="-457200" y="3857625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/>
            <p:cNvCxnSpPr/>
            <p:nvPr userDrawn="1"/>
          </p:nvCxnSpPr>
          <p:spPr bwMode="auto">
            <a:xfrm rot="5400000">
              <a:off x="-220407" y="-240302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Connector 10"/>
            <p:cNvCxnSpPr/>
            <p:nvPr userDrawn="1"/>
          </p:nvCxnSpPr>
          <p:spPr bwMode="auto">
            <a:xfrm rot="5400000">
              <a:off x="2063545" y="-240302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Connector 11"/>
            <p:cNvCxnSpPr/>
            <p:nvPr userDrawn="1"/>
          </p:nvCxnSpPr>
          <p:spPr bwMode="auto">
            <a:xfrm rot="5400000">
              <a:off x="4347497" y="-240302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12"/>
            <p:cNvCxnSpPr/>
            <p:nvPr userDrawn="1"/>
          </p:nvCxnSpPr>
          <p:spPr bwMode="auto">
            <a:xfrm rot="5400000">
              <a:off x="6631449" y="-240302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/>
            <p:cNvCxnSpPr/>
            <p:nvPr userDrawn="1"/>
          </p:nvCxnSpPr>
          <p:spPr bwMode="auto">
            <a:xfrm rot="5400000">
              <a:off x="8915400" y="-240302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37744" y="2213071"/>
            <a:ext cx="8229600" cy="85953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tabLst>
                <a:tab pos="1431831" algn="l"/>
              </a:tabLst>
              <a:defRPr sz="3600" b="0" i="0" kern="0" spc="200">
                <a:solidFill>
                  <a:srgbClr val="3E6B9C"/>
                </a:solidFill>
                <a:latin typeface="Impact"/>
                <a:cs typeface="Impac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DIVIDER SLIDE TWO HEADLINES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237744" y="1470740"/>
            <a:ext cx="8229600" cy="85953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0" i="0" kern="0" spc="200">
                <a:solidFill>
                  <a:srgbClr val="3E6B9C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en-US" dirty="0" smtClean="0"/>
              <a:t>DIVIDER SLIDE TWO HEADLINES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728643" y="4842780"/>
            <a:ext cx="364393" cy="273844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rgbClr val="474747"/>
                </a:solidFill>
                <a:latin typeface="Arial"/>
              </a:defRPr>
            </a:lvl1pPr>
          </a:lstStyle>
          <a:p>
            <a:fld id="{716BC1C3-C832-FA4C-9911-3E1C355083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046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nockout divi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680" y="2217003"/>
            <a:ext cx="8229600" cy="857251"/>
          </a:xfrm>
          <a:prstGeom prst="rect">
            <a:avLst/>
          </a:prstGeom>
        </p:spPr>
        <p:txBody>
          <a:bodyPr vert="horz"/>
          <a:lstStyle>
            <a:lvl1pPr>
              <a:defRPr sz="3600" b="0" i="0" kern="0" spc="200">
                <a:solidFill>
                  <a:schemeClr val="bg1"/>
                </a:solidFill>
                <a:latin typeface="Impact"/>
                <a:cs typeface="Impact"/>
              </a:defRPr>
            </a:lvl1pPr>
          </a:lstStyle>
          <a:p>
            <a:r>
              <a:rPr lang="en-US" dirty="0" smtClean="0"/>
              <a:t>DIVIDER SLIDE ONE HEADLINE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-457200" y="-468902"/>
            <a:ext cx="9601200" cy="5612403"/>
            <a:chOff x="-457200" y="-468902"/>
            <a:chExt cx="9601200" cy="5612402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-457200" y="0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" name="Straight Connector 5"/>
            <p:cNvCxnSpPr/>
            <p:nvPr/>
          </p:nvCxnSpPr>
          <p:spPr bwMode="auto">
            <a:xfrm>
              <a:off x="-457200" y="1285875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-457200" y="2571750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-457200" y="5143500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/>
            <p:cNvCxnSpPr/>
            <p:nvPr userDrawn="1"/>
          </p:nvCxnSpPr>
          <p:spPr bwMode="auto">
            <a:xfrm>
              <a:off x="-457200" y="3857625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/>
            <p:cNvCxnSpPr/>
            <p:nvPr userDrawn="1"/>
          </p:nvCxnSpPr>
          <p:spPr bwMode="auto">
            <a:xfrm rot="5400000">
              <a:off x="-220407" y="-240302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Connector 10"/>
            <p:cNvCxnSpPr/>
            <p:nvPr userDrawn="1"/>
          </p:nvCxnSpPr>
          <p:spPr bwMode="auto">
            <a:xfrm rot="5400000">
              <a:off x="2063545" y="-240302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Connector 11"/>
            <p:cNvCxnSpPr/>
            <p:nvPr userDrawn="1"/>
          </p:nvCxnSpPr>
          <p:spPr bwMode="auto">
            <a:xfrm rot="5400000">
              <a:off x="4347497" y="-240302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12"/>
            <p:cNvCxnSpPr/>
            <p:nvPr userDrawn="1"/>
          </p:nvCxnSpPr>
          <p:spPr bwMode="auto">
            <a:xfrm rot="5400000">
              <a:off x="6631449" y="-240302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/>
            <p:cNvCxnSpPr/>
            <p:nvPr userDrawn="1"/>
          </p:nvCxnSpPr>
          <p:spPr bwMode="auto">
            <a:xfrm rot="5400000">
              <a:off x="8915400" y="-240302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28643" y="4842780"/>
            <a:ext cx="364393" cy="273844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rgbClr val="474747"/>
                </a:solidFill>
                <a:latin typeface="Arial"/>
              </a:defRPr>
            </a:lvl1pPr>
          </a:lstStyle>
          <a:p>
            <a:fld id="{716BC1C3-C832-FA4C-9911-3E1C355083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2650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divi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6BC1C3-C832-FA4C-9911-3E1C35508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hape 111"/>
          <p:cNvSpPr/>
          <p:nvPr userDrawn="1"/>
        </p:nvSpPr>
        <p:spPr>
          <a:xfrm>
            <a:off x="8697689" y="4721043"/>
            <a:ext cx="450135" cy="0"/>
          </a:xfrm>
          <a:prstGeom prst="line">
            <a:avLst/>
          </a:prstGeom>
          <a:ln w="6350" cmpd="sng">
            <a:solidFill>
              <a:schemeClr val="bg1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62">
              <a:defRPr sz="3200"/>
            </a:pPr>
            <a:endParaRPr sz="3200">
              <a:solidFill>
                <a:srgbClr val="40474B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10904" y="3163826"/>
            <a:ext cx="3748545" cy="43338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SUB-HEADLINE GOES HERE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37745" y="2212848"/>
            <a:ext cx="7616952" cy="6675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0" i="0" kern="0" spc="200">
                <a:solidFill>
                  <a:schemeClr val="accent2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en-US" dirty="0" smtClean="0"/>
              <a:t>HEADLINE FOR DIVIDER SLIDE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-1259167" y="2276937"/>
            <a:ext cx="117852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62"/>
            <a:r>
              <a:rPr lang="en-US" sz="1050" dirty="0" smtClean="0">
                <a:solidFill>
                  <a:srgbClr val="40474B"/>
                </a:solidFill>
                <a:cs typeface="Arial"/>
              </a:rPr>
              <a:t>USER TO </a:t>
            </a:r>
            <a:br>
              <a:rPr lang="en-US" sz="1050" dirty="0" smtClean="0">
                <a:solidFill>
                  <a:srgbClr val="40474B"/>
                </a:solidFill>
                <a:cs typeface="Arial"/>
              </a:rPr>
            </a:br>
            <a:r>
              <a:rPr lang="en-US" sz="1050" dirty="0" smtClean="0">
                <a:solidFill>
                  <a:srgbClr val="40474B"/>
                </a:solidFill>
                <a:cs typeface="Arial"/>
              </a:rPr>
              <a:t>ADJUST WHITE</a:t>
            </a:r>
          </a:p>
          <a:p>
            <a:pPr defTabSz="457262"/>
            <a:r>
              <a:rPr lang="en-US" sz="1050" dirty="0" smtClean="0">
                <a:solidFill>
                  <a:srgbClr val="40474B"/>
                </a:solidFill>
                <a:cs typeface="Arial"/>
              </a:rPr>
              <a:t>BOX LENGTH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259166" y="3163829"/>
            <a:ext cx="104547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62"/>
            <a:r>
              <a:rPr lang="en-US" sz="1050" dirty="0" smtClean="0">
                <a:solidFill>
                  <a:srgbClr val="40474B"/>
                </a:solidFill>
                <a:cs typeface="Arial"/>
              </a:rPr>
              <a:t>USER TO </a:t>
            </a:r>
            <a:br>
              <a:rPr lang="en-US" sz="1050" dirty="0" smtClean="0">
                <a:solidFill>
                  <a:srgbClr val="40474B"/>
                </a:solidFill>
                <a:cs typeface="Arial"/>
              </a:rPr>
            </a:br>
            <a:r>
              <a:rPr lang="en-US" sz="1050" dirty="0" smtClean="0">
                <a:solidFill>
                  <a:srgbClr val="40474B"/>
                </a:solidFill>
                <a:cs typeface="Arial"/>
              </a:rPr>
              <a:t>ADJUST LINE</a:t>
            </a:r>
            <a:br>
              <a:rPr lang="en-US" sz="1050" dirty="0" smtClean="0">
                <a:solidFill>
                  <a:srgbClr val="40474B"/>
                </a:solidFill>
                <a:cs typeface="Arial"/>
              </a:rPr>
            </a:br>
            <a:r>
              <a:rPr lang="en-US" sz="1050" dirty="0" smtClean="0">
                <a:solidFill>
                  <a:srgbClr val="40474B"/>
                </a:solidFill>
                <a:cs typeface="Arial"/>
              </a:rPr>
              <a:t>LENGTH TO </a:t>
            </a:r>
            <a:br>
              <a:rPr lang="en-US" sz="1050" dirty="0" smtClean="0">
                <a:solidFill>
                  <a:srgbClr val="40474B"/>
                </a:solidFill>
                <a:cs typeface="Arial"/>
              </a:rPr>
            </a:br>
            <a:r>
              <a:rPr lang="en-US" sz="1050" dirty="0" smtClean="0">
                <a:solidFill>
                  <a:srgbClr val="40474B"/>
                </a:solidFill>
                <a:cs typeface="Arial"/>
              </a:rPr>
              <a:t>MATCH TEXT</a:t>
            </a:r>
          </a:p>
        </p:txBody>
      </p:sp>
    </p:spTree>
    <p:extLst>
      <p:ext uri="{BB962C8B-B14F-4D97-AF65-F5344CB8AC3E}">
        <p14:creationId xmlns:p14="http://schemas.microsoft.com/office/powerpoint/2010/main" val="22853797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6BC1C3-C832-FA4C-9911-3E1C35508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hape 111"/>
          <p:cNvSpPr/>
          <p:nvPr userDrawn="1"/>
        </p:nvSpPr>
        <p:spPr>
          <a:xfrm>
            <a:off x="8697689" y="4721043"/>
            <a:ext cx="450135" cy="0"/>
          </a:xfrm>
          <a:prstGeom prst="line">
            <a:avLst/>
          </a:prstGeom>
          <a:ln w="6350" cmpd="sng">
            <a:solidFill>
              <a:schemeClr val="bg1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62">
              <a:defRPr sz="3200"/>
            </a:pPr>
            <a:endParaRPr sz="3200">
              <a:solidFill>
                <a:srgbClr val="40474B"/>
              </a:solidFill>
            </a:endParaRP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10904" y="3163826"/>
            <a:ext cx="3748545" cy="43338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SUB-HEADLINE GOES HERE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37745" y="2212848"/>
            <a:ext cx="7616952" cy="6675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0" i="0" kern="0" spc="200">
                <a:solidFill>
                  <a:schemeClr val="tx2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en-US" dirty="0" smtClean="0"/>
              <a:t>HEADLINE FOR DIVIDER SLIDE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-1259167" y="2276937"/>
            <a:ext cx="117852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62"/>
            <a:r>
              <a:rPr lang="en-US" sz="1050" dirty="0" smtClean="0">
                <a:solidFill>
                  <a:srgbClr val="40474B"/>
                </a:solidFill>
                <a:cs typeface="Arial"/>
              </a:rPr>
              <a:t>USER TO </a:t>
            </a:r>
            <a:br>
              <a:rPr lang="en-US" sz="1050" dirty="0" smtClean="0">
                <a:solidFill>
                  <a:srgbClr val="40474B"/>
                </a:solidFill>
                <a:cs typeface="Arial"/>
              </a:rPr>
            </a:br>
            <a:r>
              <a:rPr lang="en-US" sz="1050" dirty="0" smtClean="0">
                <a:solidFill>
                  <a:srgbClr val="40474B"/>
                </a:solidFill>
                <a:cs typeface="Arial"/>
              </a:rPr>
              <a:t>ADJUST WHITE</a:t>
            </a:r>
          </a:p>
          <a:p>
            <a:pPr defTabSz="457262"/>
            <a:r>
              <a:rPr lang="en-US" sz="1050" dirty="0" smtClean="0">
                <a:solidFill>
                  <a:srgbClr val="40474B"/>
                </a:solidFill>
                <a:cs typeface="Arial"/>
              </a:rPr>
              <a:t>BOX LENGTH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1259166" y="3163829"/>
            <a:ext cx="104547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62"/>
            <a:r>
              <a:rPr lang="en-US" sz="1050" dirty="0" smtClean="0">
                <a:solidFill>
                  <a:srgbClr val="40474B"/>
                </a:solidFill>
                <a:cs typeface="Arial"/>
              </a:rPr>
              <a:t>USER TO </a:t>
            </a:r>
            <a:br>
              <a:rPr lang="en-US" sz="1050" dirty="0" smtClean="0">
                <a:solidFill>
                  <a:srgbClr val="40474B"/>
                </a:solidFill>
                <a:cs typeface="Arial"/>
              </a:rPr>
            </a:br>
            <a:r>
              <a:rPr lang="en-US" sz="1050" dirty="0" smtClean="0">
                <a:solidFill>
                  <a:srgbClr val="40474B"/>
                </a:solidFill>
                <a:cs typeface="Arial"/>
              </a:rPr>
              <a:t>ADJUST LINE</a:t>
            </a:r>
            <a:br>
              <a:rPr lang="en-US" sz="1050" dirty="0" smtClean="0">
                <a:solidFill>
                  <a:srgbClr val="40474B"/>
                </a:solidFill>
                <a:cs typeface="Arial"/>
              </a:rPr>
            </a:br>
            <a:r>
              <a:rPr lang="en-US" sz="1050" dirty="0" smtClean="0">
                <a:solidFill>
                  <a:srgbClr val="40474B"/>
                </a:solidFill>
                <a:cs typeface="Arial"/>
              </a:rPr>
              <a:t>LENGTH TO </a:t>
            </a:r>
            <a:br>
              <a:rPr lang="en-US" sz="1050" dirty="0" smtClean="0">
                <a:solidFill>
                  <a:srgbClr val="40474B"/>
                </a:solidFill>
                <a:cs typeface="Arial"/>
              </a:rPr>
            </a:br>
            <a:r>
              <a:rPr lang="en-US" sz="1050" dirty="0" smtClean="0">
                <a:solidFill>
                  <a:srgbClr val="40474B"/>
                </a:solidFill>
                <a:cs typeface="Arial"/>
              </a:rPr>
              <a:t>MATCH TEXT</a:t>
            </a:r>
          </a:p>
        </p:txBody>
      </p:sp>
    </p:spTree>
    <p:extLst>
      <p:ext uri="{BB962C8B-B14F-4D97-AF65-F5344CB8AC3E}">
        <p14:creationId xmlns:p14="http://schemas.microsoft.com/office/powerpoint/2010/main" val="40191633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6BC1C3-C832-FA4C-9911-3E1C35508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hape 111"/>
          <p:cNvSpPr/>
          <p:nvPr userDrawn="1"/>
        </p:nvSpPr>
        <p:spPr>
          <a:xfrm>
            <a:off x="8697689" y="4721043"/>
            <a:ext cx="450135" cy="0"/>
          </a:xfrm>
          <a:prstGeom prst="line">
            <a:avLst/>
          </a:prstGeom>
          <a:ln w="6350" cmpd="sng">
            <a:solidFill>
              <a:schemeClr val="bg1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62">
              <a:defRPr sz="3200"/>
            </a:pPr>
            <a:endParaRPr sz="3200">
              <a:solidFill>
                <a:srgbClr val="40474B"/>
              </a:solidFill>
            </a:endParaRPr>
          </a:p>
        </p:txBody>
      </p:sp>
      <p:sp>
        <p:nvSpPr>
          <p:cNvPr id="10" name="Text Placeholder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10904" y="3163826"/>
            <a:ext cx="2315591" cy="43338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SUB-HEADLINE GOES HERE TWO LINE EXAMPLE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37745" y="2212848"/>
            <a:ext cx="7616952" cy="6675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0" i="0" kern="0" spc="200">
                <a:solidFill>
                  <a:srgbClr val="EE0000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en-US" dirty="0" smtClean="0"/>
              <a:t>HEADLINE FOR DIVIDER SLIDE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-1259167" y="2276937"/>
            <a:ext cx="117852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62"/>
            <a:r>
              <a:rPr lang="en-US" sz="1050" dirty="0" smtClean="0">
                <a:solidFill>
                  <a:srgbClr val="40474B"/>
                </a:solidFill>
                <a:cs typeface="Arial"/>
              </a:rPr>
              <a:t>USER TO </a:t>
            </a:r>
            <a:br>
              <a:rPr lang="en-US" sz="1050" dirty="0" smtClean="0">
                <a:solidFill>
                  <a:srgbClr val="40474B"/>
                </a:solidFill>
                <a:cs typeface="Arial"/>
              </a:rPr>
            </a:br>
            <a:r>
              <a:rPr lang="en-US" sz="1050" dirty="0" smtClean="0">
                <a:solidFill>
                  <a:srgbClr val="40474B"/>
                </a:solidFill>
                <a:cs typeface="Arial"/>
              </a:rPr>
              <a:t>ADJUST WHITE</a:t>
            </a:r>
          </a:p>
          <a:p>
            <a:pPr defTabSz="457262"/>
            <a:r>
              <a:rPr lang="en-US" sz="1050" dirty="0" smtClean="0">
                <a:solidFill>
                  <a:srgbClr val="40474B"/>
                </a:solidFill>
                <a:cs typeface="Arial"/>
              </a:rPr>
              <a:t>BOX LENGTH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-1259166" y="3163829"/>
            <a:ext cx="104547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62"/>
            <a:r>
              <a:rPr lang="en-US" sz="1050" dirty="0" smtClean="0">
                <a:solidFill>
                  <a:srgbClr val="40474B"/>
                </a:solidFill>
                <a:cs typeface="Arial"/>
              </a:rPr>
              <a:t>USER TO </a:t>
            </a:r>
            <a:br>
              <a:rPr lang="en-US" sz="1050" dirty="0" smtClean="0">
                <a:solidFill>
                  <a:srgbClr val="40474B"/>
                </a:solidFill>
                <a:cs typeface="Arial"/>
              </a:rPr>
            </a:br>
            <a:r>
              <a:rPr lang="en-US" sz="1050" dirty="0" smtClean="0">
                <a:solidFill>
                  <a:srgbClr val="40474B"/>
                </a:solidFill>
                <a:cs typeface="Arial"/>
              </a:rPr>
              <a:t>ADJUST LINE</a:t>
            </a:r>
            <a:br>
              <a:rPr lang="en-US" sz="1050" dirty="0" smtClean="0">
                <a:solidFill>
                  <a:srgbClr val="40474B"/>
                </a:solidFill>
                <a:cs typeface="Arial"/>
              </a:rPr>
            </a:br>
            <a:r>
              <a:rPr lang="en-US" sz="1050" dirty="0" smtClean="0">
                <a:solidFill>
                  <a:srgbClr val="40474B"/>
                </a:solidFill>
                <a:cs typeface="Arial"/>
              </a:rPr>
              <a:t>LENGTH TO </a:t>
            </a:r>
            <a:br>
              <a:rPr lang="en-US" sz="1050" dirty="0" smtClean="0">
                <a:solidFill>
                  <a:srgbClr val="40474B"/>
                </a:solidFill>
                <a:cs typeface="Arial"/>
              </a:rPr>
            </a:br>
            <a:r>
              <a:rPr lang="en-US" sz="1050" dirty="0" smtClean="0">
                <a:solidFill>
                  <a:srgbClr val="40474B"/>
                </a:solidFill>
                <a:cs typeface="Arial"/>
              </a:rPr>
              <a:t>MATCH TEXT</a:t>
            </a:r>
          </a:p>
        </p:txBody>
      </p:sp>
    </p:spTree>
    <p:extLst>
      <p:ext uri="{BB962C8B-B14F-4D97-AF65-F5344CB8AC3E}">
        <p14:creationId xmlns:p14="http://schemas.microsoft.com/office/powerpoint/2010/main" val="23940066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6BC1C3-C832-FA4C-9911-3E1C35508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hape 111"/>
          <p:cNvSpPr/>
          <p:nvPr userDrawn="1"/>
        </p:nvSpPr>
        <p:spPr>
          <a:xfrm>
            <a:off x="8697689" y="4721043"/>
            <a:ext cx="450135" cy="0"/>
          </a:xfrm>
          <a:prstGeom prst="line">
            <a:avLst/>
          </a:prstGeom>
          <a:ln w="6350" cmpd="sng">
            <a:solidFill>
              <a:schemeClr val="bg1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62">
              <a:defRPr sz="3200"/>
            </a:pPr>
            <a:endParaRPr sz="3200">
              <a:solidFill>
                <a:srgbClr val="4047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9032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clos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28640" y="4842779"/>
            <a:ext cx="364393" cy="273844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rgbClr val="474747"/>
                </a:solidFill>
                <a:latin typeface="Arial"/>
              </a:defRPr>
            </a:lvl1pPr>
          </a:lstStyle>
          <a:p>
            <a:fld id="{716BC1C3-C832-FA4C-9911-3E1C355083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idx="1"/>
          </p:nvPr>
        </p:nvSpPr>
        <p:spPr>
          <a:xfrm>
            <a:off x="236221" y="993470"/>
            <a:ext cx="8026400" cy="3394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spcBef>
                <a:spcPts val="0"/>
              </a:spcBef>
              <a:defRPr sz="1600">
                <a:solidFill>
                  <a:srgbClr val="40474B"/>
                </a:solidFill>
              </a:defRPr>
            </a:lvl1pPr>
            <a:lvl2pPr>
              <a:spcBef>
                <a:spcPts val="0"/>
              </a:spcBef>
              <a:defRPr sz="1600">
                <a:solidFill>
                  <a:srgbClr val="40474B"/>
                </a:solidFill>
              </a:defRPr>
            </a:lvl2pPr>
            <a:lvl3pPr>
              <a:spcBef>
                <a:spcPts val="0"/>
              </a:spcBef>
              <a:defRPr sz="1600">
                <a:solidFill>
                  <a:srgbClr val="40474B"/>
                </a:solidFill>
              </a:defRPr>
            </a:lvl3pPr>
            <a:lvl4pPr>
              <a:spcBef>
                <a:spcPts val="0"/>
              </a:spcBef>
              <a:defRPr sz="1600">
                <a:solidFill>
                  <a:srgbClr val="40474B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49756" y="136768"/>
            <a:ext cx="8037329" cy="489465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ct val="100000"/>
              </a:lnSpc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79244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84">
          <p15:clr>
            <a:srgbClr val="FBAE40"/>
          </p15:clr>
        </p15:guide>
        <p15:guide id="2" orient="horz" pos="708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no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BC1C3-C832-FA4C-9911-3E1C355083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hape 258"/>
          <p:cNvSpPr/>
          <p:nvPr userDrawn="1"/>
        </p:nvSpPr>
        <p:spPr>
          <a:xfrm flipH="1">
            <a:off x="7512936" y="3516038"/>
            <a:ext cx="1631064" cy="16310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753" tIns="50753" rIns="50753" bIns="5075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3197" dirty="0">
              <a:solidFill>
                <a:srgbClr val="FFFFFF"/>
              </a:solidFill>
            </a:endParaRPr>
          </a:p>
        </p:txBody>
      </p:sp>
      <p:pic>
        <p:nvPicPr>
          <p:cNvPr id="5" name="Picture 4" descr="TA_stacked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2047" y="4425782"/>
            <a:ext cx="796043" cy="522767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94942" y="1166716"/>
            <a:ext cx="7354904" cy="521208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799"/>
              </a:spcBef>
              <a:buNone/>
              <a:defRPr sz="3597" b="0" i="0" kern="0" spc="200">
                <a:solidFill>
                  <a:schemeClr val="bg1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en-US" dirty="0" smtClean="0"/>
              <a:t>NON-IMAGE PRESENTATION TITLE PAGE OPTION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0288196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6"/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910" y="-6866"/>
            <a:ext cx="9162288" cy="515721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BC1C3-C832-FA4C-9911-3E1C355083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lide Number Placeholder 1"/>
          <p:cNvSpPr txBox="1">
            <a:spLocks/>
          </p:cNvSpPr>
          <p:nvPr userDrawn="1"/>
        </p:nvSpPr>
        <p:spPr>
          <a:xfrm>
            <a:off x="8728639" y="4842778"/>
            <a:ext cx="364393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474747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6BC1C3-C832-FA4C-9911-3E1C355083BA}" type="slidenum">
              <a:rPr lang="en-US" sz="899" smtClean="0"/>
              <a:pPr/>
              <a:t>‹#›</a:t>
            </a:fld>
            <a:endParaRPr lang="en-US" sz="899" dirty="0"/>
          </a:p>
        </p:txBody>
      </p:sp>
      <p:sp>
        <p:nvSpPr>
          <p:cNvPr id="6" name="Shape 258"/>
          <p:cNvSpPr/>
          <p:nvPr userDrawn="1"/>
        </p:nvSpPr>
        <p:spPr>
          <a:xfrm flipH="1">
            <a:off x="7512936" y="3512228"/>
            <a:ext cx="1631064" cy="16310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753" tIns="50753" rIns="50753" bIns="5075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3197" dirty="0">
              <a:solidFill>
                <a:srgbClr val="FFFFFF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82296" y="1271018"/>
            <a:ext cx="6903720" cy="5212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797" b="0" i="0" kern="0" spc="100">
                <a:solidFill>
                  <a:srgbClr val="4F7251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A_stacked_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2047" y="4425782"/>
            <a:ext cx="796043" cy="52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627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eadlin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6"/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910" y="-6866"/>
            <a:ext cx="9162288" cy="5157216"/>
          </a:xfrm>
          <a:prstGeom prst="rect">
            <a:avLst/>
          </a:prstGeom>
        </p:spPr>
      </p:pic>
      <p:sp>
        <p:nvSpPr>
          <p:cNvPr id="7" name="Shape 258"/>
          <p:cNvSpPr/>
          <p:nvPr userDrawn="1"/>
        </p:nvSpPr>
        <p:spPr>
          <a:xfrm flipH="1">
            <a:off x="7512936" y="3509053"/>
            <a:ext cx="1631064" cy="16310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3" name="Picture 12" descr="TA_stacked_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2043" y="4425780"/>
            <a:ext cx="796043" cy="522767"/>
          </a:xfrm>
          <a:prstGeom prst="rect">
            <a:avLst/>
          </a:prstGeom>
        </p:spPr>
      </p:pic>
      <p:sp>
        <p:nvSpPr>
          <p:cNvPr id="8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82296" y="1271016"/>
            <a:ext cx="6903720" cy="5212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0" i="0" kern="0" spc="100">
                <a:solidFill>
                  <a:srgbClr val="4F7251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82296" y="1841388"/>
            <a:ext cx="6903720" cy="5212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0" i="0" kern="0" spc="100">
                <a:solidFill>
                  <a:srgbClr val="4F7251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24263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eadlin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6"/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910" y="-6866"/>
            <a:ext cx="9162288" cy="5157216"/>
          </a:xfrm>
          <a:prstGeom prst="rect">
            <a:avLst/>
          </a:prstGeom>
        </p:spPr>
      </p:pic>
      <p:sp>
        <p:nvSpPr>
          <p:cNvPr id="7" name="Shape 258"/>
          <p:cNvSpPr/>
          <p:nvPr userDrawn="1"/>
        </p:nvSpPr>
        <p:spPr>
          <a:xfrm flipH="1">
            <a:off x="7512936" y="3509053"/>
            <a:ext cx="1631064" cy="16310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753" tIns="50753" rIns="50753" bIns="5075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3197" dirty="0">
              <a:solidFill>
                <a:srgbClr val="FFFFFF"/>
              </a:solidFill>
            </a:endParaRPr>
          </a:p>
        </p:txBody>
      </p:sp>
      <p:pic>
        <p:nvPicPr>
          <p:cNvPr id="13" name="Picture 12" descr="TA_stacked_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2047" y="4425782"/>
            <a:ext cx="796043" cy="522767"/>
          </a:xfrm>
          <a:prstGeom prst="rect">
            <a:avLst/>
          </a:prstGeom>
        </p:spPr>
      </p:pic>
      <p:sp>
        <p:nvSpPr>
          <p:cNvPr id="8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82296" y="1271018"/>
            <a:ext cx="6903720" cy="5212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797" b="0" i="0" kern="0" spc="100">
                <a:solidFill>
                  <a:srgbClr val="4F7251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82296" y="1841390"/>
            <a:ext cx="6903720" cy="5212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797" b="0" i="0" kern="0" spc="100">
                <a:solidFill>
                  <a:srgbClr val="4F7251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30670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28639" y="4842778"/>
            <a:ext cx="364393" cy="273844"/>
          </a:xfrm>
          <a:prstGeom prst="rect">
            <a:avLst/>
          </a:prstGeom>
        </p:spPr>
        <p:txBody>
          <a:bodyPr/>
          <a:lstStyle>
            <a:lvl1pPr algn="l">
              <a:defRPr sz="899">
                <a:solidFill>
                  <a:srgbClr val="474747"/>
                </a:solidFill>
                <a:latin typeface="Arial"/>
              </a:defRPr>
            </a:lvl1pPr>
          </a:lstStyle>
          <a:p>
            <a:fld id="{716BC1C3-C832-FA4C-9911-3E1C355083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idx="1"/>
          </p:nvPr>
        </p:nvSpPr>
        <p:spPr>
          <a:xfrm>
            <a:off x="236220" y="993469"/>
            <a:ext cx="8026400" cy="3394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spcBef>
                <a:spcPts val="0"/>
              </a:spcBef>
              <a:defRPr sz="1599">
                <a:solidFill>
                  <a:srgbClr val="40474B"/>
                </a:solidFill>
              </a:defRPr>
            </a:lvl1pPr>
            <a:lvl2pPr>
              <a:spcBef>
                <a:spcPts val="0"/>
              </a:spcBef>
              <a:defRPr sz="1599">
                <a:solidFill>
                  <a:srgbClr val="40474B"/>
                </a:solidFill>
              </a:defRPr>
            </a:lvl2pPr>
            <a:lvl3pPr>
              <a:spcBef>
                <a:spcPts val="0"/>
              </a:spcBef>
              <a:defRPr sz="1599">
                <a:solidFill>
                  <a:srgbClr val="40474B"/>
                </a:solidFill>
              </a:defRPr>
            </a:lvl3pPr>
            <a:lvl4pPr>
              <a:spcBef>
                <a:spcPts val="0"/>
              </a:spcBef>
              <a:defRPr sz="1599">
                <a:solidFill>
                  <a:srgbClr val="40474B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49755" y="136768"/>
            <a:ext cx="8037329" cy="489465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2698"/>
              </a:lnSpc>
              <a:defRPr sz="1998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TITLE CLICK TO EDIT TITLECLICK TO EDIT TITLECLICK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6232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84">
          <p15:clr>
            <a:srgbClr val="FBAE40"/>
          </p15:clr>
        </p15:guide>
        <p15:guide id="2" orient="horz" pos="708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22409" y="1697026"/>
            <a:ext cx="6443401" cy="8572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sz="3597" b="0" i="0" kern="0" spc="200">
                <a:solidFill>
                  <a:schemeClr val="tx1"/>
                </a:solidFill>
                <a:latin typeface="Impact"/>
                <a:cs typeface="Impact"/>
              </a:defRPr>
            </a:lvl1pPr>
          </a:lstStyle>
          <a:p>
            <a:r>
              <a:rPr lang="en-US" dirty="0" smtClean="0"/>
              <a:t>HEADLINE WITH SIDE IMAGE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-457200" y="0"/>
            <a:ext cx="457200" cy="0"/>
          </a:xfrm>
          <a:prstGeom prst="line">
            <a:avLst/>
          </a:prstGeom>
          <a:solidFill>
            <a:schemeClr val="folHlink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 userDrawn="1"/>
        </p:nvCxnSpPr>
        <p:spPr bwMode="auto">
          <a:xfrm rot="5400000">
            <a:off x="-220407" y="-240302"/>
            <a:ext cx="457200" cy="0"/>
          </a:xfrm>
          <a:prstGeom prst="line">
            <a:avLst/>
          </a:prstGeom>
          <a:solidFill>
            <a:schemeClr val="folHlink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Content Placeholder 22"/>
          <p:cNvSpPr>
            <a:spLocks noGrp="1"/>
          </p:cNvSpPr>
          <p:nvPr>
            <p:ph sz="quarter" idx="11"/>
          </p:nvPr>
        </p:nvSpPr>
        <p:spPr>
          <a:xfrm>
            <a:off x="1322539" y="2692500"/>
            <a:ext cx="6149978" cy="2051566"/>
          </a:xfrm>
          <a:prstGeom prst="rect">
            <a:avLst/>
          </a:prstGeom>
        </p:spPr>
        <p:txBody>
          <a:bodyPr vert="horz"/>
          <a:lstStyle>
            <a:lvl1pPr>
              <a:spcBef>
                <a:spcPts val="0"/>
              </a:spcBef>
              <a:defRPr sz="1599"/>
            </a:lvl1pPr>
            <a:lvl2pPr>
              <a:spcBef>
                <a:spcPts val="0"/>
              </a:spcBef>
              <a:defRPr sz="1599"/>
            </a:lvl2pPr>
            <a:lvl3pPr>
              <a:spcBef>
                <a:spcPts val="0"/>
              </a:spcBef>
              <a:defRPr sz="1599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28639" y="4842778"/>
            <a:ext cx="364393" cy="273844"/>
          </a:xfrm>
          <a:prstGeom prst="rect">
            <a:avLst/>
          </a:prstGeom>
        </p:spPr>
        <p:txBody>
          <a:bodyPr/>
          <a:lstStyle>
            <a:lvl1pPr algn="l">
              <a:defRPr sz="899">
                <a:solidFill>
                  <a:srgbClr val="474747"/>
                </a:solidFill>
                <a:latin typeface="Arial"/>
              </a:defRPr>
            </a:lvl1pPr>
          </a:lstStyle>
          <a:p>
            <a:fld id="{716BC1C3-C832-FA4C-9911-3E1C355083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8668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05548" y="168883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sz="3597" b="0" i="0" kern="0" spc="200">
                <a:solidFill>
                  <a:schemeClr val="tx1"/>
                </a:solidFill>
                <a:latin typeface="Impact"/>
                <a:cs typeface="Impact"/>
              </a:defRPr>
            </a:lvl1pPr>
          </a:lstStyle>
          <a:p>
            <a:r>
              <a:rPr lang="en-US" dirty="0" smtClean="0"/>
              <a:t>HEADLINE NO SIDE IMAGE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551202" y="2420790"/>
            <a:ext cx="1059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99" dirty="0" smtClean="0">
                <a:solidFill>
                  <a:srgbClr val="40474B"/>
                </a:solidFill>
                <a:cs typeface="Arial"/>
              </a:rPr>
              <a:t>guideline rule position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idx="1" hasCustomPrompt="1"/>
          </p:nvPr>
        </p:nvSpPr>
        <p:spPr>
          <a:xfrm>
            <a:off x="829029" y="2693672"/>
            <a:ext cx="6242852" cy="2051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sz="1599">
                <a:solidFill>
                  <a:schemeClr val="tx1"/>
                </a:solidFill>
                <a:latin typeface="Arial"/>
                <a:cs typeface="Arial"/>
              </a:defRPr>
            </a:lvl1pPr>
            <a:lvl2pPr marL="172882" indent="-172882">
              <a:buSzPct val="85000"/>
              <a:buFont typeface="Arial"/>
              <a:buChar char="•"/>
              <a:defRPr sz="1599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1798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798">
                <a:solidFill>
                  <a:schemeClr val="tx1"/>
                </a:solidFill>
                <a:latin typeface="Arial"/>
                <a:cs typeface="Arial"/>
              </a:defRPr>
            </a:lvl4pPr>
            <a:lvl6pPr marL="334662" indent="-161779">
              <a:buFont typeface="Lucida Grande"/>
              <a:buChar char="-"/>
              <a:defRPr sz="1599">
                <a:solidFill>
                  <a:schemeClr val="tx1"/>
                </a:solidFill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5"/>
            <a:r>
              <a:rPr lang="en-US" dirty="0" smtClean="0"/>
              <a:t>Third level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-457200" y="0"/>
            <a:ext cx="457200" cy="0"/>
          </a:xfrm>
          <a:prstGeom prst="line">
            <a:avLst/>
          </a:prstGeom>
          <a:solidFill>
            <a:schemeClr val="folHlink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-457200" y="1285875"/>
            <a:ext cx="457200" cy="0"/>
          </a:xfrm>
          <a:prstGeom prst="line">
            <a:avLst/>
          </a:prstGeom>
          <a:solidFill>
            <a:schemeClr val="folHlink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-457200" y="2571750"/>
            <a:ext cx="457200" cy="0"/>
          </a:xfrm>
          <a:prstGeom prst="line">
            <a:avLst/>
          </a:prstGeom>
          <a:solidFill>
            <a:schemeClr val="folHlink"/>
          </a:solidFill>
          <a:ln w="9525" cap="flat" cmpd="sng" algn="ctr">
            <a:solidFill>
              <a:srgbClr val="EE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-457200" y="5143500"/>
            <a:ext cx="457200" cy="0"/>
          </a:xfrm>
          <a:prstGeom prst="line">
            <a:avLst/>
          </a:prstGeom>
          <a:solidFill>
            <a:schemeClr val="folHlink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 userDrawn="1"/>
        </p:nvCxnSpPr>
        <p:spPr bwMode="auto">
          <a:xfrm>
            <a:off x="-457200" y="3857625"/>
            <a:ext cx="457200" cy="0"/>
          </a:xfrm>
          <a:prstGeom prst="line">
            <a:avLst/>
          </a:prstGeom>
          <a:solidFill>
            <a:schemeClr val="folHlink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 userDrawn="1"/>
        </p:nvCxnSpPr>
        <p:spPr bwMode="auto">
          <a:xfrm rot="5400000">
            <a:off x="-220407" y="-240302"/>
            <a:ext cx="457200" cy="0"/>
          </a:xfrm>
          <a:prstGeom prst="line">
            <a:avLst/>
          </a:prstGeom>
          <a:solidFill>
            <a:schemeClr val="folHlink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 userDrawn="1"/>
        </p:nvCxnSpPr>
        <p:spPr bwMode="auto">
          <a:xfrm rot="5400000">
            <a:off x="2063547" y="-240302"/>
            <a:ext cx="457200" cy="0"/>
          </a:xfrm>
          <a:prstGeom prst="line">
            <a:avLst/>
          </a:prstGeom>
          <a:solidFill>
            <a:schemeClr val="folHlink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 userDrawn="1"/>
        </p:nvCxnSpPr>
        <p:spPr bwMode="auto">
          <a:xfrm rot="5400000">
            <a:off x="4347499" y="-240302"/>
            <a:ext cx="457200" cy="0"/>
          </a:xfrm>
          <a:prstGeom prst="line">
            <a:avLst/>
          </a:prstGeom>
          <a:solidFill>
            <a:schemeClr val="folHlink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 userDrawn="1"/>
        </p:nvCxnSpPr>
        <p:spPr bwMode="auto">
          <a:xfrm rot="5400000">
            <a:off x="6631451" y="-240302"/>
            <a:ext cx="457200" cy="0"/>
          </a:xfrm>
          <a:prstGeom prst="line">
            <a:avLst/>
          </a:prstGeom>
          <a:solidFill>
            <a:schemeClr val="folHlink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 userDrawn="1"/>
        </p:nvCxnSpPr>
        <p:spPr bwMode="auto">
          <a:xfrm rot="5400000">
            <a:off x="8915402" y="-240302"/>
            <a:ext cx="457200" cy="0"/>
          </a:xfrm>
          <a:prstGeom prst="line">
            <a:avLst/>
          </a:prstGeom>
          <a:solidFill>
            <a:schemeClr val="folHlink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28639" y="4842778"/>
            <a:ext cx="364393" cy="273844"/>
          </a:xfrm>
          <a:prstGeom prst="rect">
            <a:avLst/>
          </a:prstGeom>
        </p:spPr>
        <p:txBody>
          <a:bodyPr/>
          <a:lstStyle>
            <a:lvl1pPr algn="l">
              <a:defRPr sz="899">
                <a:solidFill>
                  <a:srgbClr val="474747"/>
                </a:solidFill>
                <a:latin typeface="Arial"/>
              </a:defRPr>
            </a:lvl1pPr>
          </a:lstStyle>
          <a:p>
            <a:fld id="{716BC1C3-C832-FA4C-9911-3E1C355083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8988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nockout divider 2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-457200" y="-468900"/>
            <a:ext cx="9601200" cy="5612402"/>
            <a:chOff x="-457200" y="-468902"/>
            <a:chExt cx="9601200" cy="5612402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-457200" y="0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" name="Straight Connector 5"/>
            <p:cNvCxnSpPr/>
            <p:nvPr/>
          </p:nvCxnSpPr>
          <p:spPr bwMode="auto">
            <a:xfrm>
              <a:off x="-457200" y="1285875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-457200" y="2571750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-457200" y="5143500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/>
            <p:cNvCxnSpPr/>
            <p:nvPr userDrawn="1"/>
          </p:nvCxnSpPr>
          <p:spPr bwMode="auto">
            <a:xfrm>
              <a:off x="-457200" y="3857625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/>
            <p:cNvCxnSpPr/>
            <p:nvPr userDrawn="1"/>
          </p:nvCxnSpPr>
          <p:spPr bwMode="auto">
            <a:xfrm rot="5400000">
              <a:off x="-220407" y="-240302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Connector 10"/>
            <p:cNvCxnSpPr/>
            <p:nvPr userDrawn="1"/>
          </p:nvCxnSpPr>
          <p:spPr bwMode="auto">
            <a:xfrm rot="5400000">
              <a:off x="2063545" y="-240302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Connector 11"/>
            <p:cNvCxnSpPr/>
            <p:nvPr userDrawn="1"/>
          </p:nvCxnSpPr>
          <p:spPr bwMode="auto">
            <a:xfrm rot="5400000">
              <a:off x="4347497" y="-240302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12"/>
            <p:cNvCxnSpPr/>
            <p:nvPr userDrawn="1"/>
          </p:nvCxnSpPr>
          <p:spPr bwMode="auto">
            <a:xfrm rot="5400000">
              <a:off x="6631449" y="-240302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/>
            <p:cNvCxnSpPr/>
            <p:nvPr userDrawn="1"/>
          </p:nvCxnSpPr>
          <p:spPr bwMode="auto">
            <a:xfrm rot="5400000">
              <a:off x="8915400" y="-240302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37744" y="2213067"/>
            <a:ext cx="8229600" cy="85953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tabLst>
                <a:tab pos="1430636" algn="l"/>
              </a:tabLst>
              <a:defRPr sz="3597" b="0" i="0" kern="0" spc="200">
                <a:solidFill>
                  <a:srgbClr val="3E6B9C"/>
                </a:solidFill>
                <a:latin typeface="Impact"/>
                <a:cs typeface="Impact"/>
              </a:defRPr>
            </a:lvl1pPr>
            <a:lvl2pPr>
              <a:defRPr sz="3597"/>
            </a:lvl2pPr>
            <a:lvl3pPr>
              <a:defRPr sz="3597"/>
            </a:lvl3pPr>
            <a:lvl4pPr>
              <a:defRPr sz="3597"/>
            </a:lvl4pPr>
            <a:lvl5pPr>
              <a:defRPr sz="3597"/>
            </a:lvl5pPr>
          </a:lstStyle>
          <a:p>
            <a:pPr lvl="0"/>
            <a:r>
              <a:rPr lang="en-US" dirty="0" smtClean="0"/>
              <a:t>DIVIDER SLIDE TWO HEADLINES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237744" y="1470736"/>
            <a:ext cx="8229600" cy="85953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97" b="0" i="0" kern="0" spc="200">
                <a:solidFill>
                  <a:srgbClr val="3E6B9C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en-US" dirty="0" smtClean="0"/>
              <a:t>DIVIDER SLIDE TWO HEADLINES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728639" y="4842778"/>
            <a:ext cx="364393" cy="273844"/>
          </a:xfrm>
          <a:prstGeom prst="rect">
            <a:avLst/>
          </a:prstGeom>
        </p:spPr>
        <p:txBody>
          <a:bodyPr/>
          <a:lstStyle>
            <a:lvl1pPr algn="l">
              <a:defRPr sz="899">
                <a:solidFill>
                  <a:srgbClr val="474747"/>
                </a:solidFill>
                <a:latin typeface="Arial"/>
              </a:defRPr>
            </a:lvl1pPr>
          </a:lstStyle>
          <a:p>
            <a:fld id="{716BC1C3-C832-FA4C-9911-3E1C355083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066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nockout divi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680" y="2217000"/>
            <a:ext cx="8229600" cy="857250"/>
          </a:xfrm>
          <a:prstGeom prst="rect">
            <a:avLst/>
          </a:prstGeom>
        </p:spPr>
        <p:txBody>
          <a:bodyPr vert="horz"/>
          <a:lstStyle>
            <a:lvl1pPr>
              <a:defRPr sz="3597" b="0" i="0" kern="0" spc="200">
                <a:solidFill>
                  <a:schemeClr val="bg1"/>
                </a:solidFill>
                <a:latin typeface="Impact"/>
                <a:cs typeface="Impact"/>
              </a:defRPr>
            </a:lvl1pPr>
          </a:lstStyle>
          <a:p>
            <a:r>
              <a:rPr lang="en-US" dirty="0" smtClean="0"/>
              <a:t>DIVIDER SLIDE ONE HEADLINE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-457200" y="-468900"/>
            <a:ext cx="9601200" cy="5612402"/>
            <a:chOff x="-457200" y="-468902"/>
            <a:chExt cx="9601200" cy="5612402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-457200" y="0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" name="Straight Connector 5"/>
            <p:cNvCxnSpPr/>
            <p:nvPr/>
          </p:nvCxnSpPr>
          <p:spPr bwMode="auto">
            <a:xfrm>
              <a:off x="-457200" y="1285875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-457200" y="2571750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-457200" y="5143500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/>
            <p:cNvCxnSpPr/>
            <p:nvPr userDrawn="1"/>
          </p:nvCxnSpPr>
          <p:spPr bwMode="auto">
            <a:xfrm>
              <a:off x="-457200" y="3857625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/>
            <p:cNvCxnSpPr/>
            <p:nvPr userDrawn="1"/>
          </p:nvCxnSpPr>
          <p:spPr bwMode="auto">
            <a:xfrm rot="5400000">
              <a:off x="-220407" y="-240302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Connector 10"/>
            <p:cNvCxnSpPr/>
            <p:nvPr userDrawn="1"/>
          </p:nvCxnSpPr>
          <p:spPr bwMode="auto">
            <a:xfrm rot="5400000">
              <a:off x="2063545" y="-240302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Connector 11"/>
            <p:cNvCxnSpPr/>
            <p:nvPr userDrawn="1"/>
          </p:nvCxnSpPr>
          <p:spPr bwMode="auto">
            <a:xfrm rot="5400000">
              <a:off x="4347497" y="-240302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12"/>
            <p:cNvCxnSpPr/>
            <p:nvPr userDrawn="1"/>
          </p:nvCxnSpPr>
          <p:spPr bwMode="auto">
            <a:xfrm rot="5400000">
              <a:off x="6631449" y="-240302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/>
            <p:cNvCxnSpPr/>
            <p:nvPr userDrawn="1"/>
          </p:nvCxnSpPr>
          <p:spPr bwMode="auto">
            <a:xfrm rot="5400000">
              <a:off x="8915400" y="-240302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28639" y="4842778"/>
            <a:ext cx="364393" cy="273844"/>
          </a:xfrm>
          <a:prstGeom prst="rect">
            <a:avLst/>
          </a:prstGeom>
        </p:spPr>
        <p:txBody>
          <a:bodyPr/>
          <a:lstStyle>
            <a:lvl1pPr algn="l">
              <a:defRPr sz="899">
                <a:solidFill>
                  <a:srgbClr val="474747"/>
                </a:solidFill>
                <a:latin typeface="Arial"/>
              </a:defRPr>
            </a:lvl1pPr>
          </a:lstStyle>
          <a:p>
            <a:fld id="{716BC1C3-C832-FA4C-9911-3E1C355083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3858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divi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6BC1C3-C832-FA4C-9911-3E1C35508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hape 111"/>
          <p:cNvSpPr/>
          <p:nvPr userDrawn="1"/>
        </p:nvSpPr>
        <p:spPr>
          <a:xfrm>
            <a:off x="8697689" y="4721043"/>
            <a:ext cx="450135" cy="0"/>
          </a:xfrm>
          <a:prstGeom prst="line">
            <a:avLst/>
          </a:prstGeom>
          <a:ln w="6350" cmpd="sng">
            <a:solidFill>
              <a:schemeClr val="bg1"/>
            </a:solidFill>
            <a:miter lim="400000"/>
          </a:ln>
        </p:spPr>
        <p:txBody>
          <a:bodyPr lIns="50753" tIns="50753" rIns="50753" bIns="50753" anchor="ctr"/>
          <a:lstStyle/>
          <a:p>
            <a:pPr>
              <a:defRPr sz="3200"/>
            </a:pPr>
            <a:endParaRPr sz="3197" dirty="0">
              <a:solidFill>
                <a:srgbClr val="40474B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10900" y="3163826"/>
            <a:ext cx="3748545" cy="4333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99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SUB-HEADLINE GOES HERE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37744" y="2212848"/>
            <a:ext cx="7616952" cy="6675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97" b="0" i="0" kern="0" spc="200">
                <a:solidFill>
                  <a:schemeClr val="accent2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en-US" dirty="0" smtClean="0"/>
              <a:t>HEADLINE FOR DIVIDER SLIDE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-1259168" y="2276935"/>
            <a:ext cx="1189959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49" dirty="0" smtClean="0">
                <a:solidFill>
                  <a:srgbClr val="40474B"/>
                </a:solidFill>
                <a:cs typeface="Arial"/>
              </a:rPr>
              <a:t>USER TO </a:t>
            </a:r>
            <a:br>
              <a:rPr lang="en-US" sz="1049" dirty="0" smtClean="0">
                <a:solidFill>
                  <a:srgbClr val="40474B"/>
                </a:solidFill>
                <a:cs typeface="Arial"/>
              </a:rPr>
            </a:br>
            <a:r>
              <a:rPr lang="en-US" sz="1049" dirty="0" smtClean="0">
                <a:solidFill>
                  <a:srgbClr val="40474B"/>
                </a:solidFill>
                <a:cs typeface="Arial"/>
              </a:rPr>
              <a:t>ADJUST WHITE</a:t>
            </a:r>
          </a:p>
          <a:p>
            <a:r>
              <a:rPr lang="en-US" sz="1049" dirty="0" smtClean="0">
                <a:solidFill>
                  <a:srgbClr val="40474B"/>
                </a:solidFill>
                <a:cs typeface="Arial"/>
              </a:rPr>
              <a:t>BOX LENGTH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259168" y="3163828"/>
            <a:ext cx="105550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49" dirty="0" smtClean="0">
                <a:solidFill>
                  <a:srgbClr val="40474B"/>
                </a:solidFill>
                <a:cs typeface="Arial"/>
              </a:rPr>
              <a:t>USER TO </a:t>
            </a:r>
            <a:br>
              <a:rPr lang="en-US" sz="1049" dirty="0" smtClean="0">
                <a:solidFill>
                  <a:srgbClr val="40474B"/>
                </a:solidFill>
                <a:cs typeface="Arial"/>
              </a:rPr>
            </a:br>
            <a:r>
              <a:rPr lang="en-US" sz="1049" dirty="0" smtClean="0">
                <a:solidFill>
                  <a:srgbClr val="40474B"/>
                </a:solidFill>
                <a:cs typeface="Arial"/>
              </a:rPr>
              <a:t>ADJUST LINE</a:t>
            </a:r>
            <a:br>
              <a:rPr lang="en-US" sz="1049" dirty="0" smtClean="0">
                <a:solidFill>
                  <a:srgbClr val="40474B"/>
                </a:solidFill>
                <a:cs typeface="Arial"/>
              </a:rPr>
            </a:br>
            <a:r>
              <a:rPr lang="en-US" sz="1049" dirty="0" smtClean="0">
                <a:solidFill>
                  <a:srgbClr val="40474B"/>
                </a:solidFill>
                <a:cs typeface="Arial"/>
              </a:rPr>
              <a:t>LENGTH TO </a:t>
            </a:r>
            <a:br>
              <a:rPr lang="en-US" sz="1049" dirty="0" smtClean="0">
                <a:solidFill>
                  <a:srgbClr val="40474B"/>
                </a:solidFill>
                <a:cs typeface="Arial"/>
              </a:rPr>
            </a:br>
            <a:r>
              <a:rPr lang="en-US" sz="1049" dirty="0" smtClean="0">
                <a:solidFill>
                  <a:srgbClr val="40474B"/>
                </a:solidFill>
                <a:cs typeface="Arial"/>
              </a:rPr>
              <a:t>MATCH TEXT</a:t>
            </a:r>
          </a:p>
        </p:txBody>
      </p:sp>
    </p:spTree>
    <p:extLst>
      <p:ext uri="{BB962C8B-B14F-4D97-AF65-F5344CB8AC3E}">
        <p14:creationId xmlns:p14="http://schemas.microsoft.com/office/powerpoint/2010/main" val="34022929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6BC1C3-C832-FA4C-9911-3E1C35508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hape 111"/>
          <p:cNvSpPr/>
          <p:nvPr userDrawn="1"/>
        </p:nvSpPr>
        <p:spPr>
          <a:xfrm>
            <a:off x="8697689" y="4721043"/>
            <a:ext cx="450135" cy="0"/>
          </a:xfrm>
          <a:prstGeom prst="line">
            <a:avLst/>
          </a:prstGeom>
          <a:ln w="6350" cmpd="sng">
            <a:solidFill>
              <a:schemeClr val="bg1"/>
            </a:solidFill>
            <a:miter lim="400000"/>
          </a:ln>
        </p:spPr>
        <p:txBody>
          <a:bodyPr lIns="50753" tIns="50753" rIns="50753" bIns="50753" anchor="ctr"/>
          <a:lstStyle/>
          <a:p>
            <a:pPr>
              <a:defRPr sz="3200"/>
            </a:pPr>
            <a:endParaRPr sz="3197" dirty="0">
              <a:solidFill>
                <a:srgbClr val="40474B"/>
              </a:solidFill>
            </a:endParaRP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10900" y="3163826"/>
            <a:ext cx="3748545" cy="4333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99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SUB-HEADLINE GOES HERE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37744" y="2212848"/>
            <a:ext cx="7616952" cy="6675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97" b="0" i="0" kern="0" spc="200">
                <a:solidFill>
                  <a:schemeClr val="tx2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en-US" dirty="0" smtClean="0"/>
              <a:t>HEADLINE FOR DIVIDER SLIDE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-1259168" y="2276935"/>
            <a:ext cx="1189959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49" dirty="0" smtClean="0">
                <a:solidFill>
                  <a:srgbClr val="40474B"/>
                </a:solidFill>
                <a:cs typeface="Arial"/>
              </a:rPr>
              <a:t>USER TO </a:t>
            </a:r>
            <a:br>
              <a:rPr lang="en-US" sz="1049" dirty="0" smtClean="0">
                <a:solidFill>
                  <a:srgbClr val="40474B"/>
                </a:solidFill>
                <a:cs typeface="Arial"/>
              </a:rPr>
            </a:br>
            <a:r>
              <a:rPr lang="en-US" sz="1049" dirty="0" smtClean="0">
                <a:solidFill>
                  <a:srgbClr val="40474B"/>
                </a:solidFill>
                <a:cs typeface="Arial"/>
              </a:rPr>
              <a:t>ADJUST WHITE</a:t>
            </a:r>
          </a:p>
          <a:p>
            <a:r>
              <a:rPr lang="en-US" sz="1049" dirty="0" smtClean="0">
                <a:solidFill>
                  <a:srgbClr val="40474B"/>
                </a:solidFill>
                <a:cs typeface="Arial"/>
              </a:rPr>
              <a:t>BOX LENGTH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1259168" y="3163828"/>
            <a:ext cx="105550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49" dirty="0" smtClean="0">
                <a:solidFill>
                  <a:srgbClr val="40474B"/>
                </a:solidFill>
                <a:cs typeface="Arial"/>
              </a:rPr>
              <a:t>USER TO </a:t>
            </a:r>
            <a:br>
              <a:rPr lang="en-US" sz="1049" dirty="0" smtClean="0">
                <a:solidFill>
                  <a:srgbClr val="40474B"/>
                </a:solidFill>
                <a:cs typeface="Arial"/>
              </a:rPr>
            </a:br>
            <a:r>
              <a:rPr lang="en-US" sz="1049" dirty="0" smtClean="0">
                <a:solidFill>
                  <a:srgbClr val="40474B"/>
                </a:solidFill>
                <a:cs typeface="Arial"/>
              </a:rPr>
              <a:t>ADJUST LINE</a:t>
            </a:r>
            <a:br>
              <a:rPr lang="en-US" sz="1049" dirty="0" smtClean="0">
                <a:solidFill>
                  <a:srgbClr val="40474B"/>
                </a:solidFill>
                <a:cs typeface="Arial"/>
              </a:rPr>
            </a:br>
            <a:r>
              <a:rPr lang="en-US" sz="1049" dirty="0" smtClean="0">
                <a:solidFill>
                  <a:srgbClr val="40474B"/>
                </a:solidFill>
                <a:cs typeface="Arial"/>
              </a:rPr>
              <a:t>LENGTH TO </a:t>
            </a:r>
            <a:br>
              <a:rPr lang="en-US" sz="1049" dirty="0" smtClean="0">
                <a:solidFill>
                  <a:srgbClr val="40474B"/>
                </a:solidFill>
                <a:cs typeface="Arial"/>
              </a:rPr>
            </a:br>
            <a:r>
              <a:rPr lang="en-US" sz="1049" dirty="0" smtClean="0">
                <a:solidFill>
                  <a:srgbClr val="40474B"/>
                </a:solidFill>
                <a:cs typeface="Arial"/>
              </a:rPr>
              <a:t>MATCH TEXT</a:t>
            </a:r>
          </a:p>
        </p:txBody>
      </p:sp>
    </p:spTree>
    <p:extLst>
      <p:ext uri="{BB962C8B-B14F-4D97-AF65-F5344CB8AC3E}">
        <p14:creationId xmlns:p14="http://schemas.microsoft.com/office/powerpoint/2010/main" val="7290290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6BC1C3-C832-FA4C-9911-3E1C35508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hape 111"/>
          <p:cNvSpPr/>
          <p:nvPr userDrawn="1"/>
        </p:nvSpPr>
        <p:spPr>
          <a:xfrm>
            <a:off x="8697689" y="4721043"/>
            <a:ext cx="450135" cy="0"/>
          </a:xfrm>
          <a:prstGeom prst="line">
            <a:avLst/>
          </a:prstGeom>
          <a:ln w="6350" cmpd="sng">
            <a:solidFill>
              <a:schemeClr val="bg1"/>
            </a:solidFill>
            <a:miter lim="400000"/>
          </a:ln>
        </p:spPr>
        <p:txBody>
          <a:bodyPr lIns="50753" tIns="50753" rIns="50753" bIns="50753" anchor="ctr"/>
          <a:lstStyle/>
          <a:p>
            <a:pPr>
              <a:defRPr sz="3200"/>
            </a:pPr>
            <a:endParaRPr sz="3197" dirty="0">
              <a:solidFill>
                <a:srgbClr val="40474B"/>
              </a:solidFill>
            </a:endParaRPr>
          </a:p>
        </p:txBody>
      </p:sp>
      <p:sp>
        <p:nvSpPr>
          <p:cNvPr id="10" name="Text Placeholder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10900" y="3163826"/>
            <a:ext cx="2315591" cy="4333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99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SUB-HEADLINE GOES HERE TWO LINE EXAMPLE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37744" y="2212848"/>
            <a:ext cx="7616952" cy="6675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97" b="0" i="0" kern="0" spc="200">
                <a:solidFill>
                  <a:srgbClr val="EE0000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en-US" dirty="0" smtClean="0"/>
              <a:t>HEADLINE FOR DIVIDER SLIDE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-1259168" y="2276935"/>
            <a:ext cx="1189959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49" dirty="0" smtClean="0">
                <a:solidFill>
                  <a:srgbClr val="40474B"/>
                </a:solidFill>
                <a:cs typeface="Arial"/>
              </a:rPr>
              <a:t>USER TO </a:t>
            </a:r>
            <a:br>
              <a:rPr lang="en-US" sz="1049" dirty="0" smtClean="0">
                <a:solidFill>
                  <a:srgbClr val="40474B"/>
                </a:solidFill>
                <a:cs typeface="Arial"/>
              </a:rPr>
            </a:br>
            <a:r>
              <a:rPr lang="en-US" sz="1049" dirty="0" smtClean="0">
                <a:solidFill>
                  <a:srgbClr val="40474B"/>
                </a:solidFill>
                <a:cs typeface="Arial"/>
              </a:rPr>
              <a:t>ADJUST WHITE</a:t>
            </a:r>
          </a:p>
          <a:p>
            <a:r>
              <a:rPr lang="en-US" sz="1049" dirty="0" smtClean="0">
                <a:solidFill>
                  <a:srgbClr val="40474B"/>
                </a:solidFill>
                <a:cs typeface="Arial"/>
              </a:rPr>
              <a:t>BOX LENGTH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-1259168" y="3163828"/>
            <a:ext cx="105550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49" dirty="0" smtClean="0">
                <a:solidFill>
                  <a:srgbClr val="40474B"/>
                </a:solidFill>
                <a:cs typeface="Arial"/>
              </a:rPr>
              <a:t>USER TO </a:t>
            </a:r>
            <a:br>
              <a:rPr lang="en-US" sz="1049" dirty="0" smtClean="0">
                <a:solidFill>
                  <a:srgbClr val="40474B"/>
                </a:solidFill>
                <a:cs typeface="Arial"/>
              </a:rPr>
            </a:br>
            <a:r>
              <a:rPr lang="en-US" sz="1049" dirty="0" smtClean="0">
                <a:solidFill>
                  <a:srgbClr val="40474B"/>
                </a:solidFill>
                <a:cs typeface="Arial"/>
              </a:rPr>
              <a:t>ADJUST LINE</a:t>
            </a:r>
            <a:br>
              <a:rPr lang="en-US" sz="1049" dirty="0" smtClean="0">
                <a:solidFill>
                  <a:srgbClr val="40474B"/>
                </a:solidFill>
                <a:cs typeface="Arial"/>
              </a:rPr>
            </a:br>
            <a:r>
              <a:rPr lang="en-US" sz="1049" dirty="0" smtClean="0">
                <a:solidFill>
                  <a:srgbClr val="40474B"/>
                </a:solidFill>
                <a:cs typeface="Arial"/>
              </a:rPr>
              <a:t>LENGTH TO </a:t>
            </a:r>
            <a:br>
              <a:rPr lang="en-US" sz="1049" dirty="0" smtClean="0">
                <a:solidFill>
                  <a:srgbClr val="40474B"/>
                </a:solidFill>
                <a:cs typeface="Arial"/>
              </a:rPr>
            </a:br>
            <a:r>
              <a:rPr lang="en-US" sz="1049" dirty="0" smtClean="0">
                <a:solidFill>
                  <a:srgbClr val="40474B"/>
                </a:solidFill>
                <a:cs typeface="Arial"/>
              </a:rPr>
              <a:t>MATCH TEXT</a:t>
            </a:r>
          </a:p>
        </p:txBody>
      </p:sp>
    </p:spTree>
    <p:extLst>
      <p:ext uri="{BB962C8B-B14F-4D97-AF65-F5344CB8AC3E}">
        <p14:creationId xmlns:p14="http://schemas.microsoft.com/office/powerpoint/2010/main" val="24987657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6BC1C3-C832-FA4C-9911-3E1C35508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hape 111"/>
          <p:cNvSpPr/>
          <p:nvPr userDrawn="1"/>
        </p:nvSpPr>
        <p:spPr>
          <a:xfrm>
            <a:off x="8697689" y="4721043"/>
            <a:ext cx="450135" cy="0"/>
          </a:xfrm>
          <a:prstGeom prst="line">
            <a:avLst/>
          </a:prstGeom>
          <a:ln w="6350" cmpd="sng">
            <a:solidFill>
              <a:schemeClr val="bg1"/>
            </a:solidFill>
            <a:miter lim="400000"/>
          </a:ln>
        </p:spPr>
        <p:txBody>
          <a:bodyPr lIns="50753" tIns="50753" rIns="50753" bIns="50753" anchor="ctr"/>
          <a:lstStyle/>
          <a:p>
            <a:pPr>
              <a:defRPr sz="3200"/>
            </a:pPr>
            <a:endParaRPr sz="3197" dirty="0">
              <a:solidFill>
                <a:srgbClr val="4047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581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28635" y="4842778"/>
            <a:ext cx="364393" cy="273844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rgbClr val="474747"/>
                </a:solidFill>
                <a:latin typeface="Arial"/>
              </a:defRPr>
            </a:lvl1pPr>
          </a:lstStyle>
          <a:p>
            <a:fld id="{716BC1C3-C832-FA4C-9911-3E1C355083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idx="1"/>
          </p:nvPr>
        </p:nvSpPr>
        <p:spPr>
          <a:xfrm>
            <a:off x="236220" y="993469"/>
            <a:ext cx="8026400" cy="3394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spcBef>
                <a:spcPts val="0"/>
              </a:spcBef>
              <a:defRPr sz="1600">
                <a:solidFill>
                  <a:srgbClr val="40474B"/>
                </a:solidFill>
              </a:defRPr>
            </a:lvl1pPr>
            <a:lvl2pPr>
              <a:spcBef>
                <a:spcPts val="0"/>
              </a:spcBef>
              <a:defRPr sz="1600">
                <a:solidFill>
                  <a:srgbClr val="40474B"/>
                </a:solidFill>
              </a:defRPr>
            </a:lvl2pPr>
            <a:lvl3pPr>
              <a:spcBef>
                <a:spcPts val="0"/>
              </a:spcBef>
              <a:defRPr sz="1600">
                <a:solidFill>
                  <a:srgbClr val="40474B"/>
                </a:solidFill>
              </a:defRPr>
            </a:lvl3pPr>
            <a:lvl4pPr>
              <a:spcBef>
                <a:spcPts val="0"/>
              </a:spcBef>
              <a:defRPr sz="1600">
                <a:solidFill>
                  <a:srgbClr val="40474B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49751" y="136768"/>
            <a:ext cx="8037329" cy="489465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2700"/>
              </a:lnSpc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TITLE CLICK TO EDIT TITLECLICK TO EDIT TITLECLICK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41829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84" userDrawn="1">
          <p15:clr>
            <a:srgbClr val="FBAE40"/>
          </p15:clr>
        </p15:guide>
        <p15:guide id="3" orient="horz" pos="708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d Exterio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ew_Brand_Deck_red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687"/>
            <a:ext cx="9153144" cy="4800600"/>
          </a:xfrm>
          <a:prstGeom prst="rect">
            <a:avLst/>
          </a:prstGeom>
        </p:spPr>
      </p:pic>
      <p:pic>
        <p:nvPicPr>
          <p:cNvPr id="9" name="Picture 8" descr="Background_red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84725"/>
            <a:ext cx="9144000" cy="36118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9807" y="4842778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899">
                <a:solidFill>
                  <a:schemeClr val="bg1"/>
                </a:solidFill>
                <a:latin typeface="Arial"/>
              </a:defRPr>
            </a:lvl1pPr>
          </a:lstStyle>
          <a:p>
            <a:fld id="{716BC1C3-C832-FA4C-9911-3E1C35508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 Placeholder 13"/>
          <p:cNvSpPr>
            <a:spLocks noGrp="1"/>
          </p:cNvSpPr>
          <p:nvPr>
            <p:ph idx="1"/>
          </p:nvPr>
        </p:nvSpPr>
        <p:spPr>
          <a:xfrm>
            <a:off x="520700" y="1155702"/>
            <a:ext cx="8026400" cy="3394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4075" y="130297"/>
            <a:ext cx="8037329" cy="9952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733425" y="742950"/>
            <a:ext cx="8394192" cy="0"/>
          </a:xfrm>
          <a:prstGeom prst="line">
            <a:avLst/>
          </a:prstGeom>
          <a:ln w="9525" cap="rnd" cmpd="sng">
            <a:solidFill>
              <a:schemeClr val="bg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699995" y="4871847"/>
            <a:ext cx="85151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99" dirty="0" smtClean="0">
                <a:solidFill>
                  <a:prstClr val="white">
                    <a:lumMod val="95000"/>
                  </a:prstClr>
                </a:solidFill>
                <a:cs typeface="Arial"/>
              </a:rPr>
              <a:t>It’s not too late</a:t>
            </a:r>
          </a:p>
        </p:txBody>
      </p:sp>
    </p:spTree>
    <p:extLst>
      <p:ext uri="{BB962C8B-B14F-4D97-AF65-F5344CB8AC3E}">
        <p14:creationId xmlns:p14="http://schemas.microsoft.com/office/powerpoint/2010/main" val="23651159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84">
          <p15:clr>
            <a:srgbClr val="FBAE40"/>
          </p15:clr>
        </p15:guide>
        <p15:guide id="2" orient="horz" pos="708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700216" y="665894"/>
            <a:ext cx="8443784" cy="1304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55" tIns="45678" rIns="91355" bIns="4567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798" dirty="0" smtClean="0">
              <a:solidFill>
                <a:srgbClr val="40474B">
                  <a:lumMod val="75000"/>
                </a:srgbClr>
              </a:solidFill>
              <a:cs typeface="Arial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9807" y="4842778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899">
                <a:solidFill>
                  <a:schemeClr val="bg1"/>
                </a:solidFill>
                <a:latin typeface="Arial"/>
              </a:defRPr>
            </a:lvl1pPr>
          </a:lstStyle>
          <a:p>
            <a:fld id="{716BC1C3-C832-FA4C-9911-3E1C35508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4075" y="130297"/>
            <a:ext cx="8037329" cy="9952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3214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427" y="205981"/>
            <a:ext cx="8716829" cy="53354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0A38A7A-A5A5-4F4C-9F42-FECAD25927AB}" type="datetimeFigureOut">
              <a:rPr lang="en-US" smtClean="0">
                <a:solidFill>
                  <a:srgbClr val="40474B"/>
                </a:solidFill>
              </a:rPr>
              <a:pPr/>
              <a:t>11/1/2017</a:t>
            </a:fld>
            <a:endParaRPr lang="en-US" dirty="0">
              <a:solidFill>
                <a:srgbClr val="40474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40474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C212-0063-244B-A267-B8165F677A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1951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no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BC1C3-C832-FA4C-9911-3E1C355083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hape 258"/>
          <p:cNvSpPr/>
          <p:nvPr userDrawn="1"/>
        </p:nvSpPr>
        <p:spPr>
          <a:xfrm flipH="1">
            <a:off x="7512936" y="3516038"/>
            <a:ext cx="1631064" cy="16310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753" tIns="50753" rIns="50753" bIns="50753" anchor="ctr"/>
          <a:lstStyle/>
          <a:p>
            <a:pPr defTabSz="456861">
              <a:defRPr sz="3200">
                <a:solidFill>
                  <a:srgbClr val="FFFFFF"/>
                </a:solidFill>
              </a:defRPr>
            </a:pPr>
            <a:endParaRPr sz="3197">
              <a:solidFill>
                <a:srgbClr val="FFFFFF"/>
              </a:solidFill>
            </a:endParaRPr>
          </a:p>
        </p:txBody>
      </p:sp>
      <p:pic>
        <p:nvPicPr>
          <p:cNvPr id="5" name="Picture 4" descr="TA_stacked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2048" y="4425786"/>
            <a:ext cx="796043" cy="522767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94942" y="1166717"/>
            <a:ext cx="7354904" cy="521208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798"/>
              </a:spcBef>
              <a:buNone/>
              <a:defRPr sz="3597" b="0" i="0" kern="0" spc="200">
                <a:solidFill>
                  <a:schemeClr val="bg1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en-US" dirty="0" smtClean="0"/>
              <a:t>NON-IMAGE PRESENTATION TITLE PAGE OPTION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3067943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BC1C3-C832-FA4C-9911-3E1C355083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lide Number Placeholder 1"/>
          <p:cNvSpPr txBox="1">
            <a:spLocks/>
          </p:cNvSpPr>
          <p:nvPr userDrawn="1"/>
        </p:nvSpPr>
        <p:spPr>
          <a:xfrm>
            <a:off x="8728642" y="4842780"/>
            <a:ext cx="364393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474747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6BC1C3-C832-FA4C-9911-3E1C355083BA}" type="slidenum">
              <a:rPr lang="en-US" sz="899" smtClean="0"/>
              <a:pPr/>
              <a:t>‹#›</a:t>
            </a:fld>
            <a:endParaRPr lang="en-US" sz="899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82296" y="1271019"/>
            <a:ext cx="6903720" cy="5212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797" b="0" i="0" kern="0" spc="101">
                <a:solidFill>
                  <a:srgbClr val="4F7251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Shape 258"/>
          <p:cNvSpPr/>
          <p:nvPr userDrawn="1"/>
        </p:nvSpPr>
        <p:spPr>
          <a:xfrm flipH="1">
            <a:off x="7512936" y="3512436"/>
            <a:ext cx="1631064" cy="16310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753" tIns="50753" rIns="50753" bIns="50753" anchor="ctr"/>
          <a:lstStyle/>
          <a:p>
            <a:pPr defTabSz="456861">
              <a:defRPr sz="3200">
                <a:solidFill>
                  <a:srgbClr val="FFFFFF"/>
                </a:solidFill>
              </a:defRPr>
            </a:pPr>
            <a:endParaRPr sz="3197">
              <a:solidFill>
                <a:srgbClr val="FFFFFF"/>
              </a:solidFill>
            </a:endParaRPr>
          </a:p>
        </p:txBody>
      </p:sp>
      <p:pic>
        <p:nvPicPr>
          <p:cNvPr id="16" name="Picture 15" descr="TA_stacked_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2047" y="4425782"/>
            <a:ext cx="796043" cy="52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433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eadlin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82296" y="1271019"/>
            <a:ext cx="6903720" cy="5212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797" b="0" i="0" kern="0" spc="101">
                <a:solidFill>
                  <a:srgbClr val="4F7251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82296" y="1841391"/>
            <a:ext cx="6903720" cy="5212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797" b="0" i="0" kern="0" spc="101">
                <a:solidFill>
                  <a:srgbClr val="4F7251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Shape 258"/>
          <p:cNvSpPr/>
          <p:nvPr userDrawn="1"/>
        </p:nvSpPr>
        <p:spPr>
          <a:xfrm flipH="1">
            <a:off x="7512936" y="3512436"/>
            <a:ext cx="1631064" cy="16310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753" tIns="50753" rIns="50753" bIns="50753" anchor="ctr"/>
          <a:lstStyle/>
          <a:p>
            <a:pPr defTabSz="456861">
              <a:defRPr sz="3200">
                <a:solidFill>
                  <a:srgbClr val="FFFFFF"/>
                </a:solidFill>
              </a:defRPr>
            </a:pPr>
            <a:endParaRPr sz="3197">
              <a:solidFill>
                <a:srgbClr val="FFFFFF"/>
              </a:solidFill>
            </a:endParaRPr>
          </a:p>
        </p:txBody>
      </p:sp>
      <p:pic>
        <p:nvPicPr>
          <p:cNvPr id="12" name="Picture 11" descr="TA_stacked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2048" y="4425994"/>
            <a:ext cx="796043" cy="52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6809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Headlin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258"/>
          <p:cNvSpPr/>
          <p:nvPr userDrawn="1"/>
        </p:nvSpPr>
        <p:spPr>
          <a:xfrm flipH="1">
            <a:off x="7525314" y="3526152"/>
            <a:ext cx="1631064" cy="16310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753" tIns="50753" rIns="50753" bIns="50753" anchor="ctr"/>
          <a:lstStyle/>
          <a:p>
            <a:pPr defTabSz="456861">
              <a:defRPr sz="3200">
                <a:solidFill>
                  <a:srgbClr val="FFFFFF"/>
                </a:solidFill>
              </a:defRPr>
            </a:pPr>
            <a:endParaRPr sz="3197">
              <a:solidFill>
                <a:srgbClr val="FFFFFF"/>
              </a:solidFill>
            </a:endParaRPr>
          </a:p>
        </p:txBody>
      </p:sp>
      <p:pic>
        <p:nvPicPr>
          <p:cNvPr id="12" name="Picture 11" descr="TA_stacked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4426" y="4439709"/>
            <a:ext cx="796043" cy="522767"/>
          </a:xfrm>
          <a:prstGeom prst="rect">
            <a:avLst/>
          </a:prstGeom>
        </p:spPr>
      </p:pic>
      <p:sp>
        <p:nvSpPr>
          <p:cNvPr id="7" name="Title 6"/>
          <p:cNvSpPr txBox="1">
            <a:spLocks/>
          </p:cNvSpPr>
          <p:nvPr userDrawn="1"/>
        </p:nvSpPr>
        <p:spPr>
          <a:xfrm>
            <a:off x="1879201" y="2831610"/>
            <a:ext cx="1289980" cy="51860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 baseline="0">
                <a:solidFill>
                  <a:schemeClr val="tx1"/>
                </a:solidFill>
                <a:latin typeface="Gobold Bold"/>
                <a:ea typeface="+mj-ea"/>
                <a:cs typeface="Gobold Bold"/>
              </a:defRPr>
            </a:lvl1pPr>
          </a:lstStyle>
          <a:p>
            <a:r>
              <a:rPr lang="en-US" sz="1598" dirty="0">
                <a:solidFill>
                  <a:prstClr val="white"/>
                </a:solidFill>
                <a:latin typeface="Arial"/>
                <a:cs typeface="Arial"/>
              </a:rPr>
              <a:t>XX/XX/XX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" y="2823914"/>
            <a:ext cx="2932545" cy="0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" y="3220932"/>
            <a:ext cx="2932545" cy="0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hape 154"/>
          <p:cNvSpPr/>
          <p:nvPr userDrawn="1"/>
        </p:nvSpPr>
        <p:spPr>
          <a:xfrm>
            <a:off x="-7905" y="1292496"/>
            <a:ext cx="4706859" cy="47934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753" tIns="50753" rIns="50753" bIns="50753" anchor="ctr"/>
          <a:lstStyle/>
          <a:p>
            <a:pPr defTabSz="456861">
              <a:defRPr sz="3200">
                <a:solidFill>
                  <a:srgbClr val="FFFFFF"/>
                </a:solidFill>
              </a:defRPr>
            </a:pPr>
            <a:endParaRPr sz="3197">
              <a:solidFill>
                <a:srgbClr val="FFFFFF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26393" y="1271019"/>
            <a:ext cx="4430466" cy="52120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FINANCIAL FOUNDATION IUL</a:t>
            </a:r>
            <a:r>
              <a:rPr lang="en-US" baseline="30000" dirty="0" smtClean="0"/>
              <a:t>™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4294967295"/>
          </p:nvPr>
        </p:nvSpPr>
        <p:spPr>
          <a:xfrm>
            <a:off x="-1" y="1841900"/>
            <a:ext cx="6903851" cy="52030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597" dirty="0">
                <a:solidFill>
                  <a:srgbClr val="FFFFFF"/>
                </a:solidFill>
              </a:rPr>
              <a:t>WITH LONG TERM CARE RIDER 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167101" y="4242172"/>
            <a:ext cx="5109091" cy="5765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6861">
              <a:spcBef>
                <a:spcPct val="0"/>
              </a:spcBef>
            </a:pPr>
            <a:r>
              <a:rPr lang="en-US" altLang="en-US" sz="1049" dirty="0">
                <a:solidFill>
                  <a:prstClr val="white"/>
                </a:solidFill>
              </a:rPr>
              <a:t>Named Comprehensive Long Term Care Insurance Rider (LTC Rider) in California</a:t>
            </a:r>
          </a:p>
          <a:p>
            <a:pPr defTabSz="456861">
              <a:spcBef>
                <a:spcPct val="0"/>
              </a:spcBef>
            </a:pPr>
            <a:r>
              <a:rPr lang="en-US" altLang="en-US" sz="1049" dirty="0">
                <a:solidFill>
                  <a:prstClr val="white"/>
                </a:solidFill>
              </a:rPr>
              <a:t>For Agent Use Only - Not for Use With the Public</a:t>
            </a:r>
          </a:p>
          <a:p>
            <a:pPr defTabSz="456861">
              <a:spcBef>
                <a:spcPct val="0"/>
              </a:spcBef>
            </a:pPr>
            <a:r>
              <a:rPr lang="en-US" altLang="en-US" sz="1049" dirty="0">
                <a:solidFill>
                  <a:prstClr val="white"/>
                </a:solidFill>
              </a:rPr>
              <a:t>FLP06111BPM-04/17</a:t>
            </a:r>
          </a:p>
        </p:txBody>
      </p:sp>
    </p:spTree>
    <p:extLst>
      <p:ext uri="{BB962C8B-B14F-4D97-AF65-F5344CB8AC3E}">
        <p14:creationId xmlns:p14="http://schemas.microsoft.com/office/powerpoint/2010/main" val="4081841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28642" y="4842780"/>
            <a:ext cx="364393" cy="273844"/>
          </a:xfrm>
          <a:prstGeom prst="rect">
            <a:avLst/>
          </a:prstGeom>
        </p:spPr>
        <p:txBody>
          <a:bodyPr/>
          <a:lstStyle>
            <a:lvl1pPr algn="l">
              <a:defRPr sz="899">
                <a:solidFill>
                  <a:srgbClr val="474747"/>
                </a:solidFill>
                <a:latin typeface="Arial"/>
              </a:defRPr>
            </a:lvl1pPr>
          </a:lstStyle>
          <a:p>
            <a:fld id="{716BC1C3-C832-FA4C-9911-3E1C355083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idx="1"/>
          </p:nvPr>
        </p:nvSpPr>
        <p:spPr>
          <a:xfrm>
            <a:off x="236220" y="993472"/>
            <a:ext cx="8026400" cy="3394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spcBef>
                <a:spcPts val="0"/>
              </a:spcBef>
              <a:defRPr sz="1598">
                <a:solidFill>
                  <a:srgbClr val="40474B"/>
                </a:solidFill>
              </a:defRPr>
            </a:lvl1pPr>
            <a:lvl2pPr>
              <a:spcBef>
                <a:spcPts val="0"/>
              </a:spcBef>
              <a:defRPr sz="1598">
                <a:solidFill>
                  <a:srgbClr val="40474B"/>
                </a:solidFill>
              </a:defRPr>
            </a:lvl2pPr>
            <a:lvl3pPr>
              <a:spcBef>
                <a:spcPts val="0"/>
              </a:spcBef>
              <a:defRPr sz="1598">
                <a:solidFill>
                  <a:srgbClr val="40474B"/>
                </a:solidFill>
              </a:defRPr>
            </a:lvl3pPr>
            <a:lvl4pPr>
              <a:spcBef>
                <a:spcPts val="0"/>
              </a:spcBef>
              <a:defRPr sz="1598">
                <a:solidFill>
                  <a:srgbClr val="40474B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49755" y="136771"/>
            <a:ext cx="8037329" cy="489465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2697"/>
              </a:lnSpc>
              <a:defRPr sz="1998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TITLE CLICK TO EDIT TITLECLICK TO EDIT TITLECLICK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63002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84">
          <p15:clr>
            <a:srgbClr val="FBAE40"/>
          </p15:clr>
        </p15:guide>
        <p15:guide id="2" orient="horz" pos="709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22409" y="1697027"/>
            <a:ext cx="6443401" cy="8572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sz="3597" b="0" i="0" kern="0" spc="200">
                <a:solidFill>
                  <a:schemeClr val="tx1"/>
                </a:solidFill>
                <a:latin typeface="Impact"/>
                <a:cs typeface="Impact"/>
              </a:defRPr>
            </a:lvl1pPr>
          </a:lstStyle>
          <a:p>
            <a:r>
              <a:rPr lang="en-US" dirty="0" smtClean="0"/>
              <a:t>HEADLINE WITH SIDE IMAGE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-457200" y="0"/>
            <a:ext cx="457200" cy="0"/>
          </a:xfrm>
          <a:prstGeom prst="line">
            <a:avLst/>
          </a:prstGeom>
          <a:solidFill>
            <a:schemeClr val="folHlink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 userDrawn="1"/>
        </p:nvCxnSpPr>
        <p:spPr bwMode="auto">
          <a:xfrm rot="5400000">
            <a:off x="-220407" y="-240302"/>
            <a:ext cx="457200" cy="0"/>
          </a:xfrm>
          <a:prstGeom prst="line">
            <a:avLst/>
          </a:prstGeom>
          <a:solidFill>
            <a:schemeClr val="folHlink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Content Placeholder 22"/>
          <p:cNvSpPr>
            <a:spLocks noGrp="1"/>
          </p:cNvSpPr>
          <p:nvPr>
            <p:ph sz="quarter" idx="11"/>
          </p:nvPr>
        </p:nvSpPr>
        <p:spPr>
          <a:xfrm>
            <a:off x="1322539" y="2692500"/>
            <a:ext cx="6149978" cy="2051566"/>
          </a:xfrm>
          <a:prstGeom prst="rect">
            <a:avLst/>
          </a:prstGeom>
        </p:spPr>
        <p:txBody>
          <a:bodyPr vert="horz"/>
          <a:lstStyle>
            <a:lvl1pPr>
              <a:spcBef>
                <a:spcPts val="0"/>
              </a:spcBef>
              <a:spcAft>
                <a:spcPts val="0"/>
              </a:spcAft>
              <a:defRPr sz="1598"/>
            </a:lvl1pPr>
            <a:lvl2pPr>
              <a:spcBef>
                <a:spcPts val="0"/>
              </a:spcBef>
              <a:spcAft>
                <a:spcPts val="0"/>
              </a:spcAft>
              <a:defRPr sz="1598"/>
            </a:lvl2pPr>
            <a:lvl3pPr>
              <a:spcBef>
                <a:spcPts val="0"/>
              </a:spcBef>
              <a:spcAft>
                <a:spcPts val="0"/>
              </a:spcAft>
              <a:defRPr sz="1598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28642" y="4842780"/>
            <a:ext cx="364393" cy="273844"/>
          </a:xfrm>
          <a:prstGeom prst="rect">
            <a:avLst/>
          </a:prstGeom>
        </p:spPr>
        <p:txBody>
          <a:bodyPr/>
          <a:lstStyle>
            <a:lvl1pPr algn="l">
              <a:defRPr sz="899">
                <a:solidFill>
                  <a:srgbClr val="474747"/>
                </a:solidFill>
                <a:latin typeface="Arial"/>
              </a:defRPr>
            </a:lvl1pPr>
          </a:lstStyle>
          <a:p>
            <a:fld id="{716BC1C3-C832-FA4C-9911-3E1C355083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1802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05548" y="1688840"/>
            <a:ext cx="8229600" cy="8572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sz="3597" b="0" i="0" kern="0" spc="200">
                <a:solidFill>
                  <a:schemeClr val="tx1"/>
                </a:solidFill>
                <a:latin typeface="Impact"/>
                <a:cs typeface="Impact"/>
              </a:defRPr>
            </a:lvl1pPr>
          </a:lstStyle>
          <a:p>
            <a:r>
              <a:rPr lang="en-US" dirty="0" smtClean="0"/>
              <a:t>HEADLINE NO SIDE IMAGE</a:t>
            </a:r>
            <a:endParaRPr lang="en-US" dirty="0"/>
          </a:p>
        </p:txBody>
      </p:sp>
      <p:sp>
        <p:nvSpPr>
          <p:cNvPr id="20" name="Text Placeholder 13"/>
          <p:cNvSpPr>
            <a:spLocks noGrp="1"/>
          </p:cNvSpPr>
          <p:nvPr>
            <p:ph idx="1" hasCustomPrompt="1"/>
          </p:nvPr>
        </p:nvSpPr>
        <p:spPr>
          <a:xfrm>
            <a:off x="829030" y="2693671"/>
            <a:ext cx="6242852" cy="20510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spcAft>
                <a:spcPts val="0"/>
              </a:spcAft>
              <a:buNone/>
              <a:defRPr sz="1598">
                <a:solidFill>
                  <a:schemeClr val="tx1"/>
                </a:solidFill>
                <a:latin typeface="Arial"/>
                <a:cs typeface="Arial"/>
              </a:defRPr>
            </a:lvl1pPr>
            <a:lvl2pPr marL="172875" indent="-172875">
              <a:buSzPct val="85000"/>
              <a:buFont typeface="Arial"/>
              <a:buChar char="•"/>
              <a:defRPr sz="1598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1798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798">
                <a:solidFill>
                  <a:schemeClr val="tx1"/>
                </a:solidFill>
                <a:latin typeface="Arial"/>
                <a:cs typeface="Arial"/>
              </a:defRPr>
            </a:lvl4pPr>
            <a:lvl6pPr marL="334648" indent="-161773">
              <a:buFont typeface="Lucida Grande"/>
              <a:buChar char="-"/>
              <a:defRPr sz="1598">
                <a:solidFill>
                  <a:schemeClr val="tx1"/>
                </a:solidFill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5"/>
            <a:r>
              <a:rPr lang="en-US" dirty="0" smtClean="0"/>
              <a:t>Third level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-457200" y="0"/>
            <a:ext cx="457200" cy="0"/>
          </a:xfrm>
          <a:prstGeom prst="line">
            <a:avLst/>
          </a:prstGeom>
          <a:solidFill>
            <a:schemeClr val="folHlink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-457200" y="1285875"/>
            <a:ext cx="457200" cy="0"/>
          </a:xfrm>
          <a:prstGeom prst="line">
            <a:avLst/>
          </a:prstGeom>
          <a:solidFill>
            <a:schemeClr val="folHlink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-457200" y="5143500"/>
            <a:ext cx="457200" cy="0"/>
          </a:xfrm>
          <a:prstGeom prst="line">
            <a:avLst/>
          </a:prstGeom>
          <a:solidFill>
            <a:schemeClr val="folHlink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 userDrawn="1"/>
        </p:nvCxnSpPr>
        <p:spPr bwMode="auto">
          <a:xfrm>
            <a:off x="-457200" y="3857625"/>
            <a:ext cx="457200" cy="0"/>
          </a:xfrm>
          <a:prstGeom prst="line">
            <a:avLst/>
          </a:prstGeom>
          <a:solidFill>
            <a:schemeClr val="folHlink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 userDrawn="1"/>
        </p:nvCxnSpPr>
        <p:spPr bwMode="auto">
          <a:xfrm rot="5400000">
            <a:off x="-220407" y="-240302"/>
            <a:ext cx="457200" cy="0"/>
          </a:xfrm>
          <a:prstGeom prst="line">
            <a:avLst/>
          </a:prstGeom>
          <a:solidFill>
            <a:schemeClr val="folHlink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 userDrawn="1"/>
        </p:nvCxnSpPr>
        <p:spPr bwMode="auto">
          <a:xfrm rot="5400000">
            <a:off x="2063546" y="-240302"/>
            <a:ext cx="457200" cy="0"/>
          </a:xfrm>
          <a:prstGeom prst="line">
            <a:avLst/>
          </a:prstGeom>
          <a:solidFill>
            <a:schemeClr val="folHlink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 userDrawn="1"/>
        </p:nvCxnSpPr>
        <p:spPr bwMode="auto">
          <a:xfrm rot="5400000">
            <a:off x="4347499" y="-240302"/>
            <a:ext cx="457200" cy="0"/>
          </a:xfrm>
          <a:prstGeom prst="line">
            <a:avLst/>
          </a:prstGeom>
          <a:solidFill>
            <a:schemeClr val="folHlink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 userDrawn="1"/>
        </p:nvCxnSpPr>
        <p:spPr bwMode="auto">
          <a:xfrm rot="5400000">
            <a:off x="6631450" y="-240302"/>
            <a:ext cx="457200" cy="0"/>
          </a:xfrm>
          <a:prstGeom prst="line">
            <a:avLst/>
          </a:prstGeom>
          <a:solidFill>
            <a:schemeClr val="folHlink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 userDrawn="1"/>
        </p:nvCxnSpPr>
        <p:spPr bwMode="auto">
          <a:xfrm rot="5400000">
            <a:off x="8915402" y="-240302"/>
            <a:ext cx="457200" cy="0"/>
          </a:xfrm>
          <a:prstGeom prst="line">
            <a:avLst/>
          </a:prstGeom>
          <a:solidFill>
            <a:schemeClr val="folHlink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28642" y="4842780"/>
            <a:ext cx="364393" cy="273844"/>
          </a:xfrm>
          <a:prstGeom prst="rect">
            <a:avLst/>
          </a:prstGeom>
        </p:spPr>
        <p:txBody>
          <a:bodyPr/>
          <a:lstStyle>
            <a:lvl1pPr algn="l">
              <a:defRPr sz="899">
                <a:solidFill>
                  <a:srgbClr val="474747"/>
                </a:solidFill>
                <a:latin typeface="Arial"/>
              </a:defRPr>
            </a:lvl1pPr>
          </a:lstStyle>
          <a:p>
            <a:fld id="{716BC1C3-C832-FA4C-9911-3E1C355083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18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22405" y="1697026"/>
            <a:ext cx="6443401" cy="8572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sz="3600" b="0" i="0" kern="0" spc="200">
                <a:solidFill>
                  <a:schemeClr val="tx1"/>
                </a:solidFill>
                <a:latin typeface="Impact"/>
                <a:cs typeface="Impact"/>
              </a:defRPr>
            </a:lvl1pPr>
          </a:lstStyle>
          <a:p>
            <a:r>
              <a:rPr lang="en-US" dirty="0" smtClean="0"/>
              <a:t>HEADLINE WITH SIDE IMAGE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-457200" y="0"/>
            <a:ext cx="457200" cy="0"/>
          </a:xfrm>
          <a:prstGeom prst="line">
            <a:avLst/>
          </a:prstGeom>
          <a:solidFill>
            <a:schemeClr val="folHlink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 userDrawn="1"/>
        </p:nvCxnSpPr>
        <p:spPr bwMode="auto">
          <a:xfrm rot="5400000">
            <a:off x="-220407" y="-240302"/>
            <a:ext cx="457200" cy="0"/>
          </a:xfrm>
          <a:prstGeom prst="line">
            <a:avLst/>
          </a:prstGeom>
          <a:solidFill>
            <a:schemeClr val="folHlink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Content Placeholder 22"/>
          <p:cNvSpPr>
            <a:spLocks noGrp="1"/>
          </p:cNvSpPr>
          <p:nvPr>
            <p:ph sz="quarter" idx="11"/>
          </p:nvPr>
        </p:nvSpPr>
        <p:spPr>
          <a:xfrm>
            <a:off x="1322539" y="2692500"/>
            <a:ext cx="6149978" cy="2051566"/>
          </a:xfrm>
          <a:prstGeom prst="rect">
            <a:avLst/>
          </a:prstGeom>
        </p:spPr>
        <p:txBody>
          <a:bodyPr vert="horz"/>
          <a:lstStyle>
            <a:lvl1pPr>
              <a:spcBef>
                <a:spcPts val="0"/>
              </a:spcBef>
              <a:defRPr sz="16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6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28635" y="4842778"/>
            <a:ext cx="364393" cy="273844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rgbClr val="474747"/>
                </a:solidFill>
                <a:latin typeface="Arial"/>
              </a:defRPr>
            </a:lvl1pPr>
          </a:lstStyle>
          <a:p>
            <a:fld id="{716BC1C3-C832-FA4C-9911-3E1C355083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1385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nockout divider 2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-457200" y="-468902"/>
            <a:ext cx="9601200" cy="5612403"/>
            <a:chOff x="-457200" y="-468902"/>
            <a:chExt cx="9601200" cy="5612402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-457200" y="0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" name="Straight Connector 5"/>
            <p:cNvCxnSpPr/>
            <p:nvPr/>
          </p:nvCxnSpPr>
          <p:spPr bwMode="auto">
            <a:xfrm>
              <a:off x="-457200" y="1285875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-457200" y="2571750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-457200" y="5143500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/>
            <p:cNvCxnSpPr/>
            <p:nvPr userDrawn="1"/>
          </p:nvCxnSpPr>
          <p:spPr bwMode="auto">
            <a:xfrm>
              <a:off x="-457200" y="3857625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/>
            <p:cNvCxnSpPr/>
            <p:nvPr userDrawn="1"/>
          </p:nvCxnSpPr>
          <p:spPr bwMode="auto">
            <a:xfrm rot="5400000">
              <a:off x="-220407" y="-240302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Connector 10"/>
            <p:cNvCxnSpPr/>
            <p:nvPr userDrawn="1"/>
          </p:nvCxnSpPr>
          <p:spPr bwMode="auto">
            <a:xfrm rot="5400000">
              <a:off x="2063545" y="-240302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Connector 11"/>
            <p:cNvCxnSpPr/>
            <p:nvPr userDrawn="1"/>
          </p:nvCxnSpPr>
          <p:spPr bwMode="auto">
            <a:xfrm rot="5400000">
              <a:off x="4347497" y="-240302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12"/>
            <p:cNvCxnSpPr/>
            <p:nvPr userDrawn="1"/>
          </p:nvCxnSpPr>
          <p:spPr bwMode="auto">
            <a:xfrm rot="5400000">
              <a:off x="6631449" y="-240302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/>
            <p:cNvCxnSpPr/>
            <p:nvPr userDrawn="1"/>
          </p:nvCxnSpPr>
          <p:spPr bwMode="auto">
            <a:xfrm rot="5400000">
              <a:off x="8915400" y="-240302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37744" y="2213070"/>
            <a:ext cx="8229600" cy="85953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tabLst>
                <a:tab pos="1430578" algn="l"/>
              </a:tabLst>
              <a:defRPr sz="3597" b="0" i="0" kern="0" spc="200">
                <a:solidFill>
                  <a:srgbClr val="3E6B9C"/>
                </a:solidFill>
                <a:latin typeface="Impact"/>
                <a:cs typeface="Impact"/>
              </a:defRPr>
            </a:lvl1pPr>
            <a:lvl2pPr>
              <a:defRPr sz="3597"/>
            </a:lvl2pPr>
            <a:lvl3pPr>
              <a:defRPr sz="3597"/>
            </a:lvl3pPr>
            <a:lvl4pPr>
              <a:defRPr sz="3597"/>
            </a:lvl4pPr>
            <a:lvl5pPr>
              <a:defRPr sz="3597"/>
            </a:lvl5pPr>
          </a:lstStyle>
          <a:p>
            <a:pPr lvl="0"/>
            <a:r>
              <a:rPr lang="en-US" dirty="0" smtClean="0"/>
              <a:t>DIVIDER SLIDE TWO HEADLINES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237744" y="1470739"/>
            <a:ext cx="8229600" cy="85953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97" b="0" i="0" kern="0" spc="200">
                <a:solidFill>
                  <a:srgbClr val="3E6B9C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en-US" dirty="0" smtClean="0"/>
              <a:t>DIVIDER SLIDE TWO HEADLINES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728642" y="4842780"/>
            <a:ext cx="364393" cy="273844"/>
          </a:xfrm>
          <a:prstGeom prst="rect">
            <a:avLst/>
          </a:prstGeom>
        </p:spPr>
        <p:txBody>
          <a:bodyPr/>
          <a:lstStyle>
            <a:lvl1pPr algn="l">
              <a:defRPr sz="899">
                <a:solidFill>
                  <a:srgbClr val="474747"/>
                </a:solidFill>
                <a:latin typeface="Arial"/>
              </a:defRPr>
            </a:lvl1pPr>
          </a:lstStyle>
          <a:p>
            <a:fld id="{716BC1C3-C832-FA4C-9911-3E1C355083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5741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nockout divi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680" y="2217002"/>
            <a:ext cx="8229600" cy="857251"/>
          </a:xfrm>
          <a:prstGeom prst="rect">
            <a:avLst/>
          </a:prstGeom>
        </p:spPr>
        <p:txBody>
          <a:bodyPr vert="horz"/>
          <a:lstStyle>
            <a:lvl1pPr>
              <a:defRPr sz="3597" b="0" i="0" kern="0" spc="200">
                <a:solidFill>
                  <a:schemeClr val="bg1"/>
                </a:solidFill>
                <a:latin typeface="Impact"/>
                <a:cs typeface="Impact"/>
              </a:defRPr>
            </a:lvl1pPr>
          </a:lstStyle>
          <a:p>
            <a:r>
              <a:rPr lang="en-US" dirty="0" smtClean="0"/>
              <a:t>DIVIDER SLIDE ONE HEADLINE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-457200" y="-468902"/>
            <a:ext cx="9601200" cy="5612403"/>
            <a:chOff x="-457200" y="-468902"/>
            <a:chExt cx="9601200" cy="5612402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-457200" y="0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" name="Straight Connector 5"/>
            <p:cNvCxnSpPr/>
            <p:nvPr/>
          </p:nvCxnSpPr>
          <p:spPr bwMode="auto">
            <a:xfrm>
              <a:off x="-457200" y="1285875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-457200" y="2571750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-457200" y="5143500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/>
            <p:cNvCxnSpPr/>
            <p:nvPr userDrawn="1"/>
          </p:nvCxnSpPr>
          <p:spPr bwMode="auto">
            <a:xfrm>
              <a:off x="-457200" y="3857625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/>
            <p:cNvCxnSpPr/>
            <p:nvPr userDrawn="1"/>
          </p:nvCxnSpPr>
          <p:spPr bwMode="auto">
            <a:xfrm rot="5400000">
              <a:off x="-220407" y="-240302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Connector 10"/>
            <p:cNvCxnSpPr/>
            <p:nvPr userDrawn="1"/>
          </p:nvCxnSpPr>
          <p:spPr bwMode="auto">
            <a:xfrm rot="5400000">
              <a:off x="2063545" y="-240302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Connector 11"/>
            <p:cNvCxnSpPr/>
            <p:nvPr userDrawn="1"/>
          </p:nvCxnSpPr>
          <p:spPr bwMode="auto">
            <a:xfrm rot="5400000">
              <a:off x="4347497" y="-240302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12"/>
            <p:cNvCxnSpPr/>
            <p:nvPr userDrawn="1"/>
          </p:nvCxnSpPr>
          <p:spPr bwMode="auto">
            <a:xfrm rot="5400000">
              <a:off x="6631449" y="-240302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/>
            <p:cNvCxnSpPr/>
            <p:nvPr userDrawn="1"/>
          </p:nvCxnSpPr>
          <p:spPr bwMode="auto">
            <a:xfrm rot="5400000">
              <a:off x="8915400" y="-240302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28642" y="4842780"/>
            <a:ext cx="364393" cy="273844"/>
          </a:xfrm>
          <a:prstGeom prst="rect">
            <a:avLst/>
          </a:prstGeom>
        </p:spPr>
        <p:txBody>
          <a:bodyPr/>
          <a:lstStyle>
            <a:lvl1pPr algn="l">
              <a:defRPr sz="899">
                <a:solidFill>
                  <a:srgbClr val="474747"/>
                </a:solidFill>
                <a:latin typeface="Arial"/>
              </a:defRPr>
            </a:lvl1pPr>
          </a:lstStyle>
          <a:p>
            <a:fld id="{716BC1C3-C832-FA4C-9911-3E1C355083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2067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divi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6BC1C3-C832-FA4C-9911-3E1C35508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hape 111"/>
          <p:cNvSpPr/>
          <p:nvPr userDrawn="1"/>
        </p:nvSpPr>
        <p:spPr>
          <a:xfrm>
            <a:off x="8697689" y="4721043"/>
            <a:ext cx="450135" cy="0"/>
          </a:xfrm>
          <a:prstGeom prst="line">
            <a:avLst/>
          </a:prstGeom>
          <a:ln w="6350" cmpd="sng">
            <a:solidFill>
              <a:schemeClr val="bg1"/>
            </a:solidFill>
            <a:miter lim="400000"/>
          </a:ln>
        </p:spPr>
        <p:txBody>
          <a:bodyPr lIns="50753" tIns="50753" rIns="50753" bIns="50753" anchor="ctr"/>
          <a:lstStyle/>
          <a:p>
            <a:pPr defTabSz="456861">
              <a:defRPr sz="3200"/>
            </a:pPr>
            <a:endParaRPr sz="3197">
              <a:solidFill>
                <a:srgbClr val="40474B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10903" y="3163825"/>
            <a:ext cx="3748545" cy="43338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99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SUB-HEADLINE GOES HERE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37745" y="2212848"/>
            <a:ext cx="7616952" cy="6675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97" b="0" i="0" kern="0" spc="200">
                <a:solidFill>
                  <a:schemeClr val="accent2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en-US" dirty="0" smtClean="0"/>
              <a:t>HEADLINE FOR DIVIDER SLIDE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-1259167" y="2276936"/>
            <a:ext cx="1178528" cy="576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6861"/>
            <a:r>
              <a:rPr lang="en-US" sz="1049" dirty="0" smtClean="0">
                <a:solidFill>
                  <a:srgbClr val="40474B"/>
                </a:solidFill>
                <a:cs typeface="Arial"/>
              </a:rPr>
              <a:t>USER TO </a:t>
            </a:r>
            <a:br>
              <a:rPr lang="en-US" sz="1049" dirty="0" smtClean="0">
                <a:solidFill>
                  <a:srgbClr val="40474B"/>
                </a:solidFill>
                <a:cs typeface="Arial"/>
              </a:rPr>
            </a:br>
            <a:r>
              <a:rPr lang="en-US" sz="1049" dirty="0" smtClean="0">
                <a:solidFill>
                  <a:srgbClr val="40474B"/>
                </a:solidFill>
                <a:cs typeface="Arial"/>
              </a:rPr>
              <a:t>ADJUST WHITE</a:t>
            </a:r>
          </a:p>
          <a:p>
            <a:pPr defTabSz="456861"/>
            <a:r>
              <a:rPr lang="en-US" sz="1049" dirty="0" smtClean="0">
                <a:solidFill>
                  <a:srgbClr val="40474B"/>
                </a:solidFill>
                <a:cs typeface="Arial"/>
              </a:rPr>
              <a:t>BOX LENGTH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259166" y="3163829"/>
            <a:ext cx="1045479" cy="737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6861"/>
            <a:r>
              <a:rPr lang="en-US" sz="1049" dirty="0" smtClean="0">
                <a:solidFill>
                  <a:srgbClr val="40474B"/>
                </a:solidFill>
                <a:cs typeface="Arial"/>
              </a:rPr>
              <a:t>USER TO </a:t>
            </a:r>
            <a:br>
              <a:rPr lang="en-US" sz="1049" dirty="0" smtClean="0">
                <a:solidFill>
                  <a:srgbClr val="40474B"/>
                </a:solidFill>
                <a:cs typeface="Arial"/>
              </a:rPr>
            </a:br>
            <a:r>
              <a:rPr lang="en-US" sz="1049" dirty="0" smtClean="0">
                <a:solidFill>
                  <a:srgbClr val="40474B"/>
                </a:solidFill>
                <a:cs typeface="Arial"/>
              </a:rPr>
              <a:t>ADJUST LINE</a:t>
            </a:r>
            <a:br>
              <a:rPr lang="en-US" sz="1049" dirty="0" smtClean="0">
                <a:solidFill>
                  <a:srgbClr val="40474B"/>
                </a:solidFill>
                <a:cs typeface="Arial"/>
              </a:rPr>
            </a:br>
            <a:r>
              <a:rPr lang="en-US" sz="1049" dirty="0" smtClean="0">
                <a:solidFill>
                  <a:srgbClr val="40474B"/>
                </a:solidFill>
                <a:cs typeface="Arial"/>
              </a:rPr>
              <a:t>LENGTH TO </a:t>
            </a:r>
            <a:br>
              <a:rPr lang="en-US" sz="1049" dirty="0" smtClean="0">
                <a:solidFill>
                  <a:srgbClr val="40474B"/>
                </a:solidFill>
                <a:cs typeface="Arial"/>
              </a:rPr>
            </a:br>
            <a:r>
              <a:rPr lang="en-US" sz="1049" dirty="0" smtClean="0">
                <a:solidFill>
                  <a:srgbClr val="40474B"/>
                </a:solidFill>
                <a:cs typeface="Arial"/>
              </a:rPr>
              <a:t>MATCH TEXT</a:t>
            </a:r>
          </a:p>
        </p:txBody>
      </p:sp>
    </p:spTree>
    <p:extLst>
      <p:ext uri="{BB962C8B-B14F-4D97-AF65-F5344CB8AC3E}">
        <p14:creationId xmlns:p14="http://schemas.microsoft.com/office/powerpoint/2010/main" val="21023147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6BC1C3-C832-FA4C-9911-3E1C35508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hape 111"/>
          <p:cNvSpPr/>
          <p:nvPr userDrawn="1"/>
        </p:nvSpPr>
        <p:spPr>
          <a:xfrm>
            <a:off x="8697689" y="4721043"/>
            <a:ext cx="450135" cy="0"/>
          </a:xfrm>
          <a:prstGeom prst="line">
            <a:avLst/>
          </a:prstGeom>
          <a:ln w="6350" cmpd="sng">
            <a:solidFill>
              <a:schemeClr val="bg1"/>
            </a:solidFill>
            <a:miter lim="400000"/>
          </a:ln>
        </p:spPr>
        <p:txBody>
          <a:bodyPr lIns="50753" tIns="50753" rIns="50753" bIns="50753" anchor="ctr"/>
          <a:lstStyle/>
          <a:p>
            <a:pPr defTabSz="456861">
              <a:defRPr sz="3200"/>
            </a:pPr>
            <a:endParaRPr sz="3197">
              <a:solidFill>
                <a:srgbClr val="40474B"/>
              </a:solidFill>
            </a:endParaRP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10903" y="3163825"/>
            <a:ext cx="3748545" cy="43338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99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SUB-HEADLINE GOES HERE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37745" y="2212848"/>
            <a:ext cx="7616952" cy="6675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97" b="0" i="0" kern="0" spc="200">
                <a:solidFill>
                  <a:schemeClr val="tx2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en-US" dirty="0" smtClean="0"/>
              <a:t>HEADLINE FOR DIVIDER SLIDE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-1259167" y="2276936"/>
            <a:ext cx="1178528" cy="576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6861"/>
            <a:r>
              <a:rPr lang="en-US" sz="1049" dirty="0" smtClean="0">
                <a:solidFill>
                  <a:srgbClr val="40474B"/>
                </a:solidFill>
                <a:cs typeface="Arial"/>
              </a:rPr>
              <a:t>USER TO </a:t>
            </a:r>
            <a:br>
              <a:rPr lang="en-US" sz="1049" dirty="0" smtClean="0">
                <a:solidFill>
                  <a:srgbClr val="40474B"/>
                </a:solidFill>
                <a:cs typeface="Arial"/>
              </a:rPr>
            </a:br>
            <a:r>
              <a:rPr lang="en-US" sz="1049" dirty="0" smtClean="0">
                <a:solidFill>
                  <a:srgbClr val="40474B"/>
                </a:solidFill>
                <a:cs typeface="Arial"/>
              </a:rPr>
              <a:t>ADJUST WHITE</a:t>
            </a:r>
          </a:p>
          <a:p>
            <a:pPr defTabSz="456861"/>
            <a:r>
              <a:rPr lang="en-US" sz="1049" dirty="0" smtClean="0">
                <a:solidFill>
                  <a:srgbClr val="40474B"/>
                </a:solidFill>
                <a:cs typeface="Arial"/>
              </a:rPr>
              <a:t>BOX LENGTH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1259166" y="3163829"/>
            <a:ext cx="1045479" cy="737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6861"/>
            <a:r>
              <a:rPr lang="en-US" sz="1049" dirty="0" smtClean="0">
                <a:solidFill>
                  <a:srgbClr val="40474B"/>
                </a:solidFill>
                <a:cs typeface="Arial"/>
              </a:rPr>
              <a:t>USER TO </a:t>
            </a:r>
            <a:br>
              <a:rPr lang="en-US" sz="1049" dirty="0" smtClean="0">
                <a:solidFill>
                  <a:srgbClr val="40474B"/>
                </a:solidFill>
                <a:cs typeface="Arial"/>
              </a:rPr>
            </a:br>
            <a:r>
              <a:rPr lang="en-US" sz="1049" dirty="0" smtClean="0">
                <a:solidFill>
                  <a:srgbClr val="40474B"/>
                </a:solidFill>
                <a:cs typeface="Arial"/>
              </a:rPr>
              <a:t>ADJUST LINE</a:t>
            </a:r>
            <a:br>
              <a:rPr lang="en-US" sz="1049" dirty="0" smtClean="0">
                <a:solidFill>
                  <a:srgbClr val="40474B"/>
                </a:solidFill>
                <a:cs typeface="Arial"/>
              </a:rPr>
            </a:br>
            <a:r>
              <a:rPr lang="en-US" sz="1049" dirty="0" smtClean="0">
                <a:solidFill>
                  <a:srgbClr val="40474B"/>
                </a:solidFill>
                <a:cs typeface="Arial"/>
              </a:rPr>
              <a:t>LENGTH TO </a:t>
            </a:r>
            <a:br>
              <a:rPr lang="en-US" sz="1049" dirty="0" smtClean="0">
                <a:solidFill>
                  <a:srgbClr val="40474B"/>
                </a:solidFill>
                <a:cs typeface="Arial"/>
              </a:rPr>
            </a:br>
            <a:r>
              <a:rPr lang="en-US" sz="1049" dirty="0" smtClean="0">
                <a:solidFill>
                  <a:srgbClr val="40474B"/>
                </a:solidFill>
                <a:cs typeface="Arial"/>
              </a:rPr>
              <a:t>MATCH TEXT</a:t>
            </a:r>
          </a:p>
        </p:txBody>
      </p:sp>
    </p:spTree>
    <p:extLst>
      <p:ext uri="{BB962C8B-B14F-4D97-AF65-F5344CB8AC3E}">
        <p14:creationId xmlns:p14="http://schemas.microsoft.com/office/powerpoint/2010/main" val="26081380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6BC1C3-C832-FA4C-9911-3E1C35508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hape 111"/>
          <p:cNvSpPr/>
          <p:nvPr userDrawn="1"/>
        </p:nvSpPr>
        <p:spPr>
          <a:xfrm>
            <a:off x="8697689" y="4721043"/>
            <a:ext cx="450135" cy="0"/>
          </a:xfrm>
          <a:prstGeom prst="line">
            <a:avLst/>
          </a:prstGeom>
          <a:ln w="6350" cmpd="sng">
            <a:solidFill>
              <a:schemeClr val="bg1"/>
            </a:solidFill>
            <a:miter lim="400000"/>
          </a:ln>
        </p:spPr>
        <p:txBody>
          <a:bodyPr lIns="50753" tIns="50753" rIns="50753" bIns="50753" anchor="ctr"/>
          <a:lstStyle/>
          <a:p>
            <a:pPr defTabSz="456861">
              <a:defRPr sz="3200"/>
            </a:pPr>
            <a:endParaRPr sz="3197">
              <a:solidFill>
                <a:srgbClr val="40474B"/>
              </a:solidFill>
            </a:endParaRPr>
          </a:p>
        </p:txBody>
      </p:sp>
      <p:sp>
        <p:nvSpPr>
          <p:cNvPr id="10" name="Text Placeholder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10903" y="3163825"/>
            <a:ext cx="2315591" cy="43338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99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SUB-HEADLINE GOES HERE TWO LINE EXAMPLE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37745" y="2212848"/>
            <a:ext cx="7616952" cy="6675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97" b="0" i="0" kern="0" spc="200">
                <a:solidFill>
                  <a:srgbClr val="EE0000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en-US" dirty="0" smtClean="0"/>
              <a:t>HEADLINE FOR DIVIDER SLIDE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-1259167" y="2276936"/>
            <a:ext cx="1178528" cy="576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6861"/>
            <a:r>
              <a:rPr lang="en-US" sz="1049" dirty="0" smtClean="0">
                <a:solidFill>
                  <a:srgbClr val="40474B"/>
                </a:solidFill>
                <a:cs typeface="Arial"/>
              </a:rPr>
              <a:t>USER TO </a:t>
            </a:r>
            <a:br>
              <a:rPr lang="en-US" sz="1049" dirty="0" smtClean="0">
                <a:solidFill>
                  <a:srgbClr val="40474B"/>
                </a:solidFill>
                <a:cs typeface="Arial"/>
              </a:rPr>
            </a:br>
            <a:r>
              <a:rPr lang="en-US" sz="1049" dirty="0" smtClean="0">
                <a:solidFill>
                  <a:srgbClr val="40474B"/>
                </a:solidFill>
                <a:cs typeface="Arial"/>
              </a:rPr>
              <a:t>ADJUST WHITE</a:t>
            </a:r>
          </a:p>
          <a:p>
            <a:pPr defTabSz="456861"/>
            <a:r>
              <a:rPr lang="en-US" sz="1049" dirty="0" smtClean="0">
                <a:solidFill>
                  <a:srgbClr val="40474B"/>
                </a:solidFill>
                <a:cs typeface="Arial"/>
              </a:rPr>
              <a:t>BOX LENGTH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-1259166" y="3163829"/>
            <a:ext cx="1045479" cy="737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6861"/>
            <a:r>
              <a:rPr lang="en-US" sz="1049" dirty="0" smtClean="0">
                <a:solidFill>
                  <a:srgbClr val="40474B"/>
                </a:solidFill>
                <a:cs typeface="Arial"/>
              </a:rPr>
              <a:t>USER TO </a:t>
            </a:r>
            <a:br>
              <a:rPr lang="en-US" sz="1049" dirty="0" smtClean="0">
                <a:solidFill>
                  <a:srgbClr val="40474B"/>
                </a:solidFill>
                <a:cs typeface="Arial"/>
              </a:rPr>
            </a:br>
            <a:r>
              <a:rPr lang="en-US" sz="1049" dirty="0" smtClean="0">
                <a:solidFill>
                  <a:srgbClr val="40474B"/>
                </a:solidFill>
                <a:cs typeface="Arial"/>
              </a:rPr>
              <a:t>ADJUST LINE</a:t>
            </a:r>
            <a:br>
              <a:rPr lang="en-US" sz="1049" dirty="0" smtClean="0">
                <a:solidFill>
                  <a:srgbClr val="40474B"/>
                </a:solidFill>
                <a:cs typeface="Arial"/>
              </a:rPr>
            </a:br>
            <a:r>
              <a:rPr lang="en-US" sz="1049" dirty="0" smtClean="0">
                <a:solidFill>
                  <a:srgbClr val="40474B"/>
                </a:solidFill>
                <a:cs typeface="Arial"/>
              </a:rPr>
              <a:t>LENGTH TO </a:t>
            </a:r>
            <a:br>
              <a:rPr lang="en-US" sz="1049" dirty="0" smtClean="0">
                <a:solidFill>
                  <a:srgbClr val="40474B"/>
                </a:solidFill>
                <a:cs typeface="Arial"/>
              </a:rPr>
            </a:br>
            <a:r>
              <a:rPr lang="en-US" sz="1049" dirty="0" smtClean="0">
                <a:solidFill>
                  <a:srgbClr val="40474B"/>
                </a:solidFill>
                <a:cs typeface="Arial"/>
              </a:rPr>
              <a:t>MATCH TEXT</a:t>
            </a:r>
          </a:p>
        </p:txBody>
      </p:sp>
    </p:spTree>
    <p:extLst>
      <p:ext uri="{BB962C8B-B14F-4D97-AF65-F5344CB8AC3E}">
        <p14:creationId xmlns:p14="http://schemas.microsoft.com/office/powerpoint/2010/main" val="21645948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6BC1C3-C832-FA4C-9911-3E1C35508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hape 111"/>
          <p:cNvSpPr/>
          <p:nvPr userDrawn="1"/>
        </p:nvSpPr>
        <p:spPr>
          <a:xfrm>
            <a:off x="8697689" y="4721043"/>
            <a:ext cx="450135" cy="0"/>
          </a:xfrm>
          <a:prstGeom prst="line">
            <a:avLst/>
          </a:prstGeom>
          <a:ln w="6350" cmpd="sng">
            <a:solidFill>
              <a:schemeClr val="bg1"/>
            </a:solidFill>
            <a:miter lim="400000"/>
          </a:ln>
        </p:spPr>
        <p:txBody>
          <a:bodyPr lIns="50753" tIns="50753" rIns="50753" bIns="50753" anchor="ctr"/>
          <a:lstStyle/>
          <a:p>
            <a:pPr defTabSz="456861">
              <a:defRPr sz="3200"/>
            </a:pPr>
            <a:endParaRPr sz="3197">
              <a:solidFill>
                <a:srgbClr val="4047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593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no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BC1C3-C832-FA4C-9911-3E1C355083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hape 258"/>
          <p:cNvSpPr/>
          <p:nvPr userDrawn="1"/>
        </p:nvSpPr>
        <p:spPr>
          <a:xfrm flipH="1">
            <a:off x="7512936" y="3516038"/>
            <a:ext cx="1631064" cy="16310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457262">
              <a:defRPr sz="3200">
                <a:solidFill>
                  <a:srgbClr val="FFFFFF"/>
                </a:solidFill>
              </a:defRPr>
            </a:pPr>
            <a:endParaRPr sz="3200">
              <a:solidFill>
                <a:srgbClr val="FFFFFF"/>
              </a:solidFill>
            </a:endParaRPr>
          </a:p>
        </p:txBody>
      </p:sp>
      <p:pic>
        <p:nvPicPr>
          <p:cNvPr id="5" name="Picture 4" descr="TA_stacke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2049" y="4425787"/>
            <a:ext cx="796043" cy="522767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94942" y="1166717"/>
            <a:ext cx="7354904" cy="521208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799"/>
              </a:spcBef>
              <a:buNone/>
              <a:defRPr sz="3600" b="0" i="0" kern="0" spc="200">
                <a:solidFill>
                  <a:schemeClr val="bg1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en-US" dirty="0" smtClean="0"/>
              <a:t>NON-IMAGE PRESENTATION TITLE PAGE OPTION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1634322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BC1C3-C832-FA4C-9911-3E1C355083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lide Number Placeholder 1"/>
          <p:cNvSpPr txBox="1">
            <a:spLocks/>
          </p:cNvSpPr>
          <p:nvPr userDrawn="1"/>
        </p:nvSpPr>
        <p:spPr>
          <a:xfrm>
            <a:off x="8728643" y="4842780"/>
            <a:ext cx="364393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474747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6BC1C3-C832-FA4C-9911-3E1C355083BA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82296" y="1271019"/>
            <a:ext cx="6903720" cy="5212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0" i="0" kern="0" spc="101">
                <a:solidFill>
                  <a:srgbClr val="4F7251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Shape 258"/>
          <p:cNvSpPr/>
          <p:nvPr userDrawn="1"/>
        </p:nvSpPr>
        <p:spPr>
          <a:xfrm flipH="1">
            <a:off x="7512936" y="3512436"/>
            <a:ext cx="1631064" cy="16310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457262">
              <a:defRPr sz="3200">
                <a:solidFill>
                  <a:srgbClr val="FFFFFF"/>
                </a:solidFill>
              </a:defRPr>
            </a:pPr>
            <a:endParaRPr sz="3200">
              <a:solidFill>
                <a:srgbClr val="FFFFFF"/>
              </a:solidFill>
            </a:endParaRPr>
          </a:p>
        </p:txBody>
      </p:sp>
      <p:pic>
        <p:nvPicPr>
          <p:cNvPr id="16" name="Picture 15" descr="TA_stacked_log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2048" y="4425783"/>
            <a:ext cx="796043" cy="52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042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eadlin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82296" y="1271019"/>
            <a:ext cx="6903720" cy="5212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0" i="0" kern="0" spc="101">
                <a:solidFill>
                  <a:srgbClr val="4F7251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82296" y="1841391"/>
            <a:ext cx="6903720" cy="5212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0" i="0" kern="0" spc="101">
                <a:solidFill>
                  <a:srgbClr val="4F7251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Shape 258"/>
          <p:cNvSpPr/>
          <p:nvPr userDrawn="1"/>
        </p:nvSpPr>
        <p:spPr>
          <a:xfrm flipH="1">
            <a:off x="7512936" y="3512436"/>
            <a:ext cx="1631064" cy="16310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457262">
              <a:defRPr sz="3200">
                <a:solidFill>
                  <a:srgbClr val="FFFFFF"/>
                </a:solidFill>
              </a:defRPr>
            </a:pPr>
            <a:endParaRPr sz="3200">
              <a:solidFill>
                <a:srgbClr val="FFFFFF"/>
              </a:solidFill>
            </a:endParaRPr>
          </a:p>
        </p:txBody>
      </p:sp>
      <p:pic>
        <p:nvPicPr>
          <p:cNvPr id="12" name="Picture 11" descr="TA_stacke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2049" y="4425995"/>
            <a:ext cx="796043" cy="52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0584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Headlin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258"/>
          <p:cNvSpPr/>
          <p:nvPr userDrawn="1"/>
        </p:nvSpPr>
        <p:spPr>
          <a:xfrm flipH="1">
            <a:off x="7525314" y="3526152"/>
            <a:ext cx="1631064" cy="16310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457262">
              <a:defRPr sz="3200">
                <a:solidFill>
                  <a:srgbClr val="FFFFFF"/>
                </a:solidFill>
              </a:defRPr>
            </a:pPr>
            <a:endParaRPr sz="3200">
              <a:solidFill>
                <a:srgbClr val="FFFFFF"/>
              </a:solidFill>
            </a:endParaRPr>
          </a:p>
        </p:txBody>
      </p:sp>
      <p:pic>
        <p:nvPicPr>
          <p:cNvPr id="12" name="Picture 11" descr="TA_stacke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4427" y="4439710"/>
            <a:ext cx="796043" cy="522767"/>
          </a:xfrm>
          <a:prstGeom prst="rect">
            <a:avLst/>
          </a:prstGeom>
        </p:spPr>
      </p:pic>
      <p:sp>
        <p:nvSpPr>
          <p:cNvPr id="7" name="Title 6"/>
          <p:cNvSpPr txBox="1">
            <a:spLocks/>
          </p:cNvSpPr>
          <p:nvPr userDrawn="1"/>
        </p:nvSpPr>
        <p:spPr>
          <a:xfrm>
            <a:off x="1879202" y="2831610"/>
            <a:ext cx="1289980" cy="51860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 baseline="0">
                <a:solidFill>
                  <a:schemeClr val="tx1"/>
                </a:solidFill>
                <a:latin typeface="Gobold Bold"/>
                <a:ea typeface="+mj-ea"/>
                <a:cs typeface="Gobold Bold"/>
              </a:defRPr>
            </a:lvl1pPr>
          </a:lstStyle>
          <a:p>
            <a:r>
              <a:rPr lang="en-US" sz="1599" dirty="0">
                <a:solidFill>
                  <a:prstClr val="white"/>
                </a:solidFill>
                <a:latin typeface="Arial"/>
                <a:cs typeface="Arial"/>
              </a:rPr>
              <a:t>XX/XX/XX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" y="2823914"/>
            <a:ext cx="2932545" cy="0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4" y="3220932"/>
            <a:ext cx="2932545" cy="0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hape 154"/>
          <p:cNvSpPr/>
          <p:nvPr userDrawn="1"/>
        </p:nvSpPr>
        <p:spPr>
          <a:xfrm>
            <a:off x="-7904" y="1292497"/>
            <a:ext cx="4706859" cy="47934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457262">
              <a:defRPr sz="3200">
                <a:solidFill>
                  <a:srgbClr val="FFFFFF"/>
                </a:solidFill>
              </a:defRPr>
            </a:pPr>
            <a:endParaRPr sz="3200">
              <a:solidFill>
                <a:srgbClr val="FFFFFF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26393" y="1271019"/>
            <a:ext cx="4430466" cy="52120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FINANCIAL FOUNDATION IUL</a:t>
            </a:r>
            <a:r>
              <a:rPr lang="en-US" baseline="30000" dirty="0" smtClean="0"/>
              <a:t>™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4294967295"/>
          </p:nvPr>
        </p:nvSpPr>
        <p:spPr>
          <a:xfrm>
            <a:off x="0" y="1841901"/>
            <a:ext cx="6903851" cy="52030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598" dirty="0">
                <a:solidFill>
                  <a:srgbClr val="FFFFFF"/>
                </a:solidFill>
              </a:rPr>
              <a:t>WITH LONG TERM CARE RIDER 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167101" y="4242173"/>
            <a:ext cx="5109091" cy="577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62">
              <a:spcBef>
                <a:spcPct val="0"/>
              </a:spcBef>
            </a:pPr>
            <a:r>
              <a:rPr lang="en-US" altLang="en-US" sz="1050" dirty="0">
                <a:solidFill>
                  <a:prstClr val="white"/>
                </a:solidFill>
              </a:rPr>
              <a:t>Named Comprehensive Long Term Care Insurance Rider (LTC Rider) in California</a:t>
            </a:r>
          </a:p>
          <a:p>
            <a:pPr defTabSz="457262">
              <a:spcBef>
                <a:spcPct val="0"/>
              </a:spcBef>
            </a:pPr>
            <a:r>
              <a:rPr lang="en-US" altLang="en-US" sz="1050" dirty="0">
                <a:solidFill>
                  <a:prstClr val="white"/>
                </a:solidFill>
              </a:rPr>
              <a:t>For Agent Use Only - Not for Use With the Public</a:t>
            </a:r>
          </a:p>
          <a:p>
            <a:pPr defTabSz="457262">
              <a:spcBef>
                <a:spcPct val="0"/>
              </a:spcBef>
            </a:pPr>
            <a:r>
              <a:rPr lang="en-US" altLang="en-US" sz="1050" dirty="0">
                <a:solidFill>
                  <a:prstClr val="white"/>
                </a:solidFill>
              </a:rPr>
              <a:t>FLP06111BPM-04/17</a:t>
            </a:r>
          </a:p>
        </p:txBody>
      </p:sp>
    </p:spTree>
    <p:extLst>
      <p:ext uri="{BB962C8B-B14F-4D97-AF65-F5344CB8AC3E}">
        <p14:creationId xmlns:p14="http://schemas.microsoft.com/office/powerpoint/2010/main" val="978097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05548" y="168883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sz="3600" b="0" i="0" kern="0" spc="200">
                <a:solidFill>
                  <a:schemeClr val="tx1"/>
                </a:solidFill>
                <a:latin typeface="Impact"/>
                <a:cs typeface="Impact"/>
              </a:defRPr>
            </a:lvl1pPr>
          </a:lstStyle>
          <a:p>
            <a:r>
              <a:rPr lang="en-US" dirty="0" smtClean="0"/>
              <a:t>HEADLINE NO SIDE IMAGE</a:t>
            </a:r>
            <a:endParaRPr lang="en-US" dirty="0"/>
          </a:p>
        </p:txBody>
      </p:sp>
      <p:sp>
        <p:nvSpPr>
          <p:cNvPr id="20" name="Text Placeholder 13"/>
          <p:cNvSpPr>
            <a:spLocks noGrp="1"/>
          </p:cNvSpPr>
          <p:nvPr>
            <p:ph idx="1" hasCustomPrompt="1"/>
          </p:nvPr>
        </p:nvSpPr>
        <p:spPr>
          <a:xfrm>
            <a:off x="829029" y="2693670"/>
            <a:ext cx="6242852" cy="2051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173038" indent="-173038">
              <a:buSzPct val="85000"/>
              <a:buFont typeface="Arial"/>
              <a:buChar char="•"/>
              <a:defRPr sz="16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chemeClr val="tx1"/>
                </a:solidFill>
                <a:latin typeface="Arial"/>
                <a:cs typeface="Arial"/>
              </a:defRPr>
            </a:lvl4pPr>
            <a:lvl6pPr marL="334963" indent="-161925">
              <a:buFont typeface="Lucida Grande"/>
              <a:buChar char="-"/>
              <a:defRPr sz="1600">
                <a:solidFill>
                  <a:schemeClr val="tx1"/>
                </a:solidFill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5"/>
            <a:r>
              <a:rPr lang="en-US" dirty="0" smtClean="0"/>
              <a:t>Third level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-457200" y="0"/>
            <a:ext cx="457200" cy="0"/>
          </a:xfrm>
          <a:prstGeom prst="line">
            <a:avLst/>
          </a:prstGeom>
          <a:solidFill>
            <a:schemeClr val="folHlink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-457200" y="1285875"/>
            <a:ext cx="457200" cy="0"/>
          </a:xfrm>
          <a:prstGeom prst="line">
            <a:avLst/>
          </a:prstGeom>
          <a:solidFill>
            <a:schemeClr val="folHlink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-457200" y="5143500"/>
            <a:ext cx="457200" cy="0"/>
          </a:xfrm>
          <a:prstGeom prst="line">
            <a:avLst/>
          </a:prstGeom>
          <a:solidFill>
            <a:schemeClr val="folHlink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 userDrawn="1"/>
        </p:nvCxnSpPr>
        <p:spPr bwMode="auto">
          <a:xfrm>
            <a:off x="-457200" y="3857625"/>
            <a:ext cx="457200" cy="0"/>
          </a:xfrm>
          <a:prstGeom prst="line">
            <a:avLst/>
          </a:prstGeom>
          <a:solidFill>
            <a:schemeClr val="folHlink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 userDrawn="1"/>
        </p:nvCxnSpPr>
        <p:spPr bwMode="auto">
          <a:xfrm rot="5400000">
            <a:off x="-220407" y="-240302"/>
            <a:ext cx="457200" cy="0"/>
          </a:xfrm>
          <a:prstGeom prst="line">
            <a:avLst/>
          </a:prstGeom>
          <a:solidFill>
            <a:schemeClr val="folHlink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 userDrawn="1"/>
        </p:nvCxnSpPr>
        <p:spPr bwMode="auto">
          <a:xfrm rot="5400000">
            <a:off x="2063545" y="-240302"/>
            <a:ext cx="457200" cy="0"/>
          </a:xfrm>
          <a:prstGeom prst="line">
            <a:avLst/>
          </a:prstGeom>
          <a:solidFill>
            <a:schemeClr val="folHlink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 userDrawn="1"/>
        </p:nvCxnSpPr>
        <p:spPr bwMode="auto">
          <a:xfrm rot="5400000">
            <a:off x="4347497" y="-240302"/>
            <a:ext cx="457200" cy="0"/>
          </a:xfrm>
          <a:prstGeom prst="line">
            <a:avLst/>
          </a:prstGeom>
          <a:solidFill>
            <a:schemeClr val="folHlink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 userDrawn="1"/>
        </p:nvCxnSpPr>
        <p:spPr bwMode="auto">
          <a:xfrm rot="5400000">
            <a:off x="6631449" y="-240302"/>
            <a:ext cx="457200" cy="0"/>
          </a:xfrm>
          <a:prstGeom prst="line">
            <a:avLst/>
          </a:prstGeom>
          <a:solidFill>
            <a:schemeClr val="folHlink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 userDrawn="1"/>
        </p:nvCxnSpPr>
        <p:spPr bwMode="auto">
          <a:xfrm rot="5400000">
            <a:off x="8915400" y="-240302"/>
            <a:ext cx="457200" cy="0"/>
          </a:xfrm>
          <a:prstGeom prst="line">
            <a:avLst/>
          </a:prstGeom>
          <a:solidFill>
            <a:schemeClr val="folHlink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28635" y="4842778"/>
            <a:ext cx="364393" cy="273844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rgbClr val="474747"/>
                </a:solidFill>
                <a:latin typeface="Arial"/>
              </a:defRPr>
            </a:lvl1pPr>
          </a:lstStyle>
          <a:p>
            <a:fld id="{716BC1C3-C832-FA4C-9911-3E1C355083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538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28643" y="4842780"/>
            <a:ext cx="364393" cy="273844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rgbClr val="474747"/>
                </a:solidFill>
                <a:latin typeface="Arial"/>
              </a:defRPr>
            </a:lvl1pPr>
          </a:lstStyle>
          <a:p>
            <a:fld id="{716BC1C3-C832-FA4C-9911-3E1C355083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idx="1"/>
          </p:nvPr>
        </p:nvSpPr>
        <p:spPr>
          <a:xfrm>
            <a:off x="236221" y="993473"/>
            <a:ext cx="8026400" cy="3394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spcBef>
                <a:spcPts val="0"/>
              </a:spcBef>
              <a:defRPr sz="1599">
                <a:solidFill>
                  <a:srgbClr val="40474B"/>
                </a:solidFill>
              </a:defRPr>
            </a:lvl1pPr>
            <a:lvl2pPr>
              <a:spcBef>
                <a:spcPts val="0"/>
              </a:spcBef>
              <a:defRPr sz="1599">
                <a:solidFill>
                  <a:srgbClr val="40474B"/>
                </a:solidFill>
              </a:defRPr>
            </a:lvl2pPr>
            <a:lvl3pPr>
              <a:spcBef>
                <a:spcPts val="0"/>
              </a:spcBef>
              <a:defRPr sz="1599">
                <a:solidFill>
                  <a:srgbClr val="40474B"/>
                </a:solidFill>
              </a:defRPr>
            </a:lvl3pPr>
            <a:lvl4pPr>
              <a:spcBef>
                <a:spcPts val="0"/>
              </a:spcBef>
              <a:defRPr sz="1599">
                <a:solidFill>
                  <a:srgbClr val="40474B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49756" y="136772"/>
            <a:ext cx="8037329" cy="489465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2699"/>
              </a:lnSpc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TITLE CLICK TO EDIT TITLECLICK TO EDIT TITLECLICK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07133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84">
          <p15:clr>
            <a:srgbClr val="FBAE40"/>
          </p15:clr>
        </p15:guide>
        <p15:guide id="2" orient="horz" pos="709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22410" y="1697028"/>
            <a:ext cx="6443401" cy="8572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sz="3600" b="0" i="0" kern="0" spc="200">
                <a:solidFill>
                  <a:schemeClr val="tx1"/>
                </a:solidFill>
                <a:latin typeface="Impact"/>
                <a:cs typeface="Impact"/>
              </a:defRPr>
            </a:lvl1pPr>
          </a:lstStyle>
          <a:p>
            <a:r>
              <a:rPr lang="en-US" dirty="0" smtClean="0"/>
              <a:t>HEADLINE WITH SIDE IMAGE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-457200" y="0"/>
            <a:ext cx="457200" cy="0"/>
          </a:xfrm>
          <a:prstGeom prst="line">
            <a:avLst/>
          </a:prstGeom>
          <a:solidFill>
            <a:schemeClr val="folHlink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 userDrawn="1"/>
        </p:nvCxnSpPr>
        <p:spPr bwMode="auto">
          <a:xfrm rot="5400000">
            <a:off x="-220407" y="-240302"/>
            <a:ext cx="457200" cy="0"/>
          </a:xfrm>
          <a:prstGeom prst="line">
            <a:avLst/>
          </a:prstGeom>
          <a:solidFill>
            <a:schemeClr val="folHlink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Content Placeholder 22"/>
          <p:cNvSpPr>
            <a:spLocks noGrp="1"/>
          </p:cNvSpPr>
          <p:nvPr>
            <p:ph sz="quarter" idx="11"/>
          </p:nvPr>
        </p:nvSpPr>
        <p:spPr>
          <a:xfrm>
            <a:off x="1322539" y="2692500"/>
            <a:ext cx="6149978" cy="2051566"/>
          </a:xfrm>
          <a:prstGeom prst="rect">
            <a:avLst/>
          </a:prstGeom>
        </p:spPr>
        <p:txBody>
          <a:bodyPr vert="horz"/>
          <a:lstStyle>
            <a:lvl1pPr>
              <a:spcBef>
                <a:spcPts val="0"/>
              </a:spcBef>
              <a:spcAft>
                <a:spcPts val="0"/>
              </a:spcAft>
              <a:defRPr sz="1599"/>
            </a:lvl1pPr>
            <a:lvl2pPr>
              <a:spcBef>
                <a:spcPts val="0"/>
              </a:spcBef>
              <a:spcAft>
                <a:spcPts val="0"/>
              </a:spcAft>
              <a:defRPr sz="1599"/>
            </a:lvl2pPr>
            <a:lvl3pPr>
              <a:spcBef>
                <a:spcPts val="0"/>
              </a:spcBef>
              <a:spcAft>
                <a:spcPts val="0"/>
              </a:spcAft>
              <a:defRPr sz="1599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-1551202" y="-497947"/>
            <a:ext cx="10695202" cy="5641450"/>
            <a:chOff x="-1551202" y="-497949"/>
            <a:chExt cx="10695202" cy="5641449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-457200" y="1285875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-457200" y="2571750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rgbClr val="EE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-457200" y="5143500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Connector 10"/>
            <p:cNvCxnSpPr/>
            <p:nvPr userDrawn="1"/>
          </p:nvCxnSpPr>
          <p:spPr bwMode="auto">
            <a:xfrm>
              <a:off x="-457200" y="3857625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 userDrawn="1"/>
          </p:nvCxnSpPr>
          <p:spPr bwMode="auto">
            <a:xfrm>
              <a:off x="1284696" y="-353786"/>
              <a:ext cx="0" cy="353786"/>
            </a:xfrm>
            <a:prstGeom prst="line">
              <a:avLst/>
            </a:prstGeom>
            <a:solidFill>
              <a:schemeClr val="folHlink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" name="TextBox 15"/>
            <p:cNvSpPr txBox="1"/>
            <p:nvPr userDrawn="1"/>
          </p:nvSpPr>
          <p:spPr>
            <a:xfrm>
              <a:off x="81643" y="-497949"/>
              <a:ext cx="11339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62"/>
              <a:r>
                <a:rPr lang="en-US" sz="1200" dirty="0">
                  <a:solidFill>
                    <a:srgbClr val="40474B"/>
                  </a:solidFill>
                  <a:cs typeface="Arial"/>
                </a:rPr>
                <a:t>sidebar image space</a:t>
              </a:r>
            </a:p>
          </p:txBody>
        </p:sp>
        <p:cxnSp>
          <p:nvCxnSpPr>
            <p:cNvPr id="19" name="Straight Connector 18"/>
            <p:cNvCxnSpPr/>
            <p:nvPr userDrawn="1"/>
          </p:nvCxnSpPr>
          <p:spPr bwMode="auto">
            <a:xfrm rot="5400000">
              <a:off x="2063545" y="-240302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9"/>
            <p:cNvCxnSpPr/>
            <p:nvPr userDrawn="1"/>
          </p:nvCxnSpPr>
          <p:spPr bwMode="auto">
            <a:xfrm rot="5400000">
              <a:off x="4347497" y="-240302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/>
            <p:nvPr userDrawn="1"/>
          </p:nvCxnSpPr>
          <p:spPr bwMode="auto">
            <a:xfrm rot="5400000">
              <a:off x="6631449" y="-240302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Connector 21"/>
            <p:cNvCxnSpPr/>
            <p:nvPr userDrawn="1"/>
          </p:nvCxnSpPr>
          <p:spPr bwMode="auto">
            <a:xfrm rot="5400000">
              <a:off x="8915400" y="-240302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TextBox 17"/>
            <p:cNvSpPr txBox="1"/>
            <p:nvPr userDrawn="1"/>
          </p:nvSpPr>
          <p:spPr>
            <a:xfrm>
              <a:off x="-1551202" y="2420788"/>
              <a:ext cx="1059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457262"/>
              <a:r>
                <a:rPr lang="en-US" sz="1200" dirty="0">
                  <a:solidFill>
                    <a:srgbClr val="40474B"/>
                  </a:solidFill>
                  <a:cs typeface="Arial"/>
                </a:rPr>
                <a:t>guideline rule position</a:t>
              </a:r>
            </a:p>
          </p:txBody>
        </p:sp>
      </p:grp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28643" y="4842780"/>
            <a:ext cx="364393" cy="273844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rgbClr val="474747"/>
                </a:solidFill>
                <a:latin typeface="Arial"/>
              </a:defRPr>
            </a:lvl1pPr>
          </a:lstStyle>
          <a:p>
            <a:fld id="{716BC1C3-C832-FA4C-9911-3E1C355083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6359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05548" y="1688841"/>
            <a:ext cx="8229600" cy="8572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sz="3600" b="0" i="0" kern="0" spc="200">
                <a:solidFill>
                  <a:schemeClr val="tx1"/>
                </a:solidFill>
                <a:latin typeface="Impact"/>
                <a:cs typeface="Impact"/>
              </a:defRPr>
            </a:lvl1pPr>
          </a:lstStyle>
          <a:p>
            <a:r>
              <a:rPr lang="en-US" dirty="0" smtClean="0"/>
              <a:t>HEADLINE NO SIDE IMAGE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551202" y="2420796"/>
            <a:ext cx="1059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62"/>
            <a:r>
              <a:rPr lang="en-US" sz="1200" dirty="0">
                <a:solidFill>
                  <a:srgbClr val="40474B"/>
                </a:solidFill>
                <a:cs typeface="Arial"/>
              </a:rPr>
              <a:t>guideline rule position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idx="1" hasCustomPrompt="1"/>
          </p:nvPr>
        </p:nvSpPr>
        <p:spPr>
          <a:xfrm>
            <a:off x="829030" y="2693672"/>
            <a:ext cx="6242852" cy="20510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spcAft>
                <a:spcPts val="0"/>
              </a:spcAft>
              <a:buNone/>
              <a:defRPr sz="1599">
                <a:solidFill>
                  <a:schemeClr val="tx1"/>
                </a:solidFill>
                <a:latin typeface="Arial"/>
                <a:cs typeface="Arial"/>
              </a:defRPr>
            </a:lvl1pPr>
            <a:lvl2pPr marL="173027" indent="-173027">
              <a:buSzPct val="85000"/>
              <a:buFont typeface="Arial"/>
              <a:buChar char="•"/>
              <a:defRPr sz="1599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chemeClr val="tx1"/>
                </a:solidFill>
                <a:latin typeface="Arial"/>
                <a:cs typeface="Arial"/>
              </a:defRPr>
            </a:lvl4pPr>
            <a:lvl6pPr marL="334941" indent="-161915">
              <a:buFont typeface="Lucida Grande"/>
              <a:buChar char="-"/>
              <a:defRPr sz="1599">
                <a:solidFill>
                  <a:schemeClr val="tx1"/>
                </a:solidFill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5"/>
            <a:r>
              <a:rPr lang="en-US" dirty="0" smtClean="0"/>
              <a:t>Third level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-457200" y="0"/>
            <a:ext cx="457200" cy="0"/>
          </a:xfrm>
          <a:prstGeom prst="line">
            <a:avLst/>
          </a:prstGeom>
          <a:solidFill>
            <a:schemeClr val="folHlink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-457200" y="1285875"/>
            <a:ext cx="457200" cy="0"/>
          </a:xfrm>
          <a:prstGeom prst="line">
            <a:avLst/>
          </a:prstGeom>
          <a:solidFill>
            <a:schemeClr val="folHlink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-457200" y="2571750"/>
            <a:ext cx="457200" cy="0"/>
          </a:xfrm>
          <a:prstGeom prst="line">
            <a:avLst/>
          </a:prstGeom>
          <a:solidFill>
            <a:schemeClr val="folHlink"/>
          </a:solidFill>
          <a:ln w="9525" cap="flat" cmpd="sng" algn="ctr">
            <a:solidFill>
              <a:srgbClr val="EE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-457200" y="5143500"/>
            <a:ext cx="457200" cy="0"/>
          </a:xfrm>
          <a:prstGeom prst="line">
            <a:avLst/>
          </a:prstGeom>
          <a:solidFill>
            <a:schemeClr val="folHlink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 userDrawn="1"/>
        </p:nvCxnSpPr>
        <p:spPr bwMode="auto">
          <a:xfrm>
            <a:off x="-457200" y="3857625"/>
            <a:ext cx="457200" cy="0"/>
          </a:xfrm>
          <a:prstGeom prst="line">
            <a:avLst/>
          </a:prstGeom>
          <a:solidFill>
            <a:schemeClr val="folHlink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 userDrawn="1"/>
        </p:nvCxnSpPr>
        <p:spPr bwMode="auto">
          <a:xfrm rot="5400000">
            <a:off x="-220407" y="-240302"/>
            <a:ext cx="457200" cy="0"/>
          </a:xfrm>
          <a:prstGeom prst="line">
            <a:avLst/>
          </a:prstGeom>
          <a:solidFill>
            <a:schemeClr val="folHlink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 userDrawn="1"/>
        </p:nvCxnSpPr>
        <p:spPr bwMode="auto">
          <a:xfrm rot="5400000">
            <a:off x="2063546" y="-240302"/>
            <a:ext cx="457200" cy="0"/>
          </a:xfrm>
          <a:prstGeom prst="line">
            <a:avLst/>
          </a:prstGeom>
          <a:solidFill>
            <a:schemeClr val="folHlink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 userDrawn="1"/>
        </p:nvCxnSpPr>
        <p:spPr bwMode="auto">
          <a:xfrm rot="5400000">
            <a:off x="4347499" y="-240302"/>
            <a:ext cx="457200" cy="0"/>
          </a:xfrm>
          <a:prstGeom prst="line">
            <a:avLst/>
          </a:prstGeom>
          <a:solidFill>
            <a:schemeClr val="folHlink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 userDrawn="1"/>
        </p:nvCxnSpPr>
        <p:spPr bwMode="auto">
          <a:xfrm rot="5400000">
            <a:off x="6631450" y="-240302"/>
            <a:ext cx="457200" cy="0"/>
          </a:xfrm>
          <a:prstGeom prst="line">
            <a:avLst/>
          </a:prstGeom>
          <a:solidFill>
            <a:schemeClr val="folHlink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 userDrawn="1"/>
        </p:nvCxnSpPr>
        <p:spPr bwMode="auto">
          <a:xfrm rot="5400000">
            <a:off x="8915402" y="-240302"/>
            <a:ext cx="457200" cy="0"/>
          </a:xfrm>
          <a:prstGeom prst="line">
            <a:avLst/>
          </a:prstGeom>
          <a:solidFill>
            <a:schemeClr val="folHlink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28643" y="4842780"/>
            <a:ext cx="364393" cy="273844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rgbClr val="474747"/>
                </a:solidFill>
                <a:latin typeface="Arial"/>
              </a:defRPr>
            </a:lvl1pPr>
          </a:lstStyle>
          <a:p>
            <a:fld id="{716BC1C3-C832-FA4C-9911-3E1C355083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2043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nockout divider 2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-457200" y="-468902"/>
            <a:ext cx="9601200" cy="5612403"/>
            <a:chOff x="-457200" y="-468902"/>
            <a:chExt cx="9601200" cy="5612402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-457200" y="0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" name="Straight Connector 5"/>
            <p:cNvCxnSpPr/>
            <p:nvPr/>
          </p:nvCxnSpPr>
          <p:spPr bwMode="auto">
            <a:xfrm>
              <a:off x="-457200" y="1285875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-457200" y="2571750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-457200" y="5143500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/>
            <p:cNvCxnSpPr/>
            <p:nvPr userDrawn="1"/>
          </p:nvCxnSpPr>
          <p:spPr bwMode="auto">
            <a:xfrm>
              <a:off x="-457200" y="3857625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/>
            <p:cNvCxnSpPr/>
            <p:nvPr userDrawn="1"/>
          </p:nvCxnSpPr>
          <p:spPr bwMode="auto">
            <a:xfrm rot="5400000">
              <a:off x="-220407" y="-240302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Connector 10"/>
            <p:cNvCxnSpPr/>
            <p:nvPr userDrawn="1"/>
          </p:nvCxnSpPr>
          <p:spPr bwMode="auto">
            <a:xfrm rot="5400000">
              <a:off x="2063545" y="-240302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Connector 11"/>
            <p:cNvCxnSpPr/>
            <p:nvPr userDrawn="1"/>
          </p:nvCxnSpPr>
          <p:spPr bwMode="auto">
            <a:xfrm rot="5400000">
              <a:off x="4347497" y="-240302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12"/>
            <p:cNvCxnSpPr/>
            <p:nvPr userDrawn="1"/>
          </p:nvCxnSpPr>
          <p:spPr bwMode="auto">
            <a:xfrm rot="5400000">
              <a:off x="6631449" y="-240302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/>
            <p:cNvCxnSpPr/>
            <p:nvPr userDrawn="1"/>
          </p:nvCxnSpPr>
          <p:spPr bwMode="auto">
            <a:xfrm rot="5400000">
              <a:off x="8915400" y="-240302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37744" y="2213071"/>
            <a:ext cx="8229600" cy="85953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tabLst>
                <a:tab pos="1431831" algn="l"/>
              </a:tabLst>
              <a:defRPr sz="3600" b="0" i="0" kern="0" spc="200">
                <a:solidFill>
                  <a:srgbClr val="3E6B9C"/>
                </a:solidFill>
                <a:latin typeface="Impact"/>
                <a:cs typeface="Impac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DIVIDER SLIDE TWO HEADLINES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237744" y="1470740"/>
            <a:ext cx="8229600" cy="85953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0" i="0" kern="0" spc="200">
                <a:solidFill>
                  <a:srgbClr val="3E6B9C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en-US" dirty="0" smtClean="0"/>
              <a:t>DIVIDER SLIDE TWO HEADLINES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728643" y="4842780"/>
            <a:ext cx="364393" cy="273844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rgbClr val="474747"/>
                </a:solidFill>
                <a:latin typeface="Arial"/>
              </a:defRPr>
            </a:lvl1pPr>
          </a:lstStyle>
          <a:p>
            <a:fld id="{716BC1C3-C832-FA4C-9911-3E1C355083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5266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nockout divi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680" y="2217003"/>
            <a:ext cx="8229600" cy="857251"/>
          </a:xfrm>
          <a:prstGeom prst="rect">
            <a:avLst/>
          </a:prstGeom>
        </p:spPr>
        <p:txBody>
          <a:bodyPr vert="horz"/>
          <a:lstStyle>
            <a:lvl1pPr>
              <a:defRPr sz="3600" b="0" i="0" kern="0" spc="200">
                <a:solidFill>
                  <a:schemeClr val="bg1"/>
                </a:solidFill>
                <a:latin typeface="Impact"/>
                <a:cs typeface="Impact"/>
              </a:defRPr>
            </a:lvl1pPr>
          </a:lstStyle>
          <a:p>
            <a:r>
              <a:rPr lang="en-US" dirty="0" smtClean="0"/>
              <a:t>DIVIDER SLIDE ONE HEADLINE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-457200" y="-468902"/>
            <a:ext cx="9601200" cy="5612403"/>
            <a:chOff x="-457200" y="-468902"/>
            <a:chExt cx="9601200" cy="5612402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-457200" y="0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" name="Straight Connector 5"/>
            <p:cNvCxnSpPr/>
            <p:nvPr/>
          </p:nvCxnSpPr>
          <p:spPr bwMode="auto">
            <a:xfrm>
              <a:off x="-457200" y="1285875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-457200" y="2571750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-457200" y="5143500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/>
            <p:cNvCxnSpPr/>
            <p:nvPr userDrawn="1"/>
          </p:nvCxnSpPr>
          <p:spPr bwMode="auto">
            <a:xfrm>
              <a:off x="-457200" y="3857625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/>
            <p:cNvCxnSpPr/>
            <p:nvPr userDrawn="1"/>
          </p:nvCxnSpPr>
          <p:spPr bwMode="auto">
            <a:xfrm rot="5400000">
              <a:off x="-220407" y="-240302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Connector 10"/>
            <p:cNvCxnSpPr/>
            <p:nvPr userDrawn="1"/>
          </p:nvCxnSpPr>
          <p:spPr bwMode="auto">
            <a:xfrm rot="5400000">
              <a:off x="2063545" y="-240302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Connector 11"/>
            <p:cNvCxnSpPr/>
            <p:nvPr userDrawn="1"/>
          </p:nvCxnSpPr>
          <p:spPr bwMode="auto">
            <a:xfrm rot="5400000">
              <a:off x="4347497" y="-240302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12"/>
            <p:cNvCxnSpPr/>
            <p:nvPr userDrawn="1"/>
          </p:nvCxnSpPr>
          <p:spPr bwMode="auto">
            <a:xfrm rot="5400000">
              <a:off x="6631449" y="-240302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/>
            <p:cNvCxnSpPr/>
            <p:nvPr userDrawn="1"/>
          </p:nvCxnSpPr>
          <p:spPr bwMode="auto">
            <a:xfrm rot="5400000">
              <a:off x="8915400" y="-240302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28643" y="4842780"/>
            <a:ext cx="364393" cy="273844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rgbClr val="474747"/>
                </a:solidFill>
                <a:latin typeface="Arial"/>
              </a:defRPr>
            </a:lvl1pPr>
          </a:lstStyle>
          <a:p>
            <a:fld id="{716BC1C3-C832-FA4C-9911-3E1C355083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52645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divi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6BC1C3-C832-FA4C-9911-3E1C35508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hape 111"/>
          <p:cNvSpPr/>
          <p:nvPr userDrawn="1"/>
        </p:nvSpPr>
        <p:spPr>
          <a:xfrm>
            <a:off x="8697689" y="4721043"/>
            <a:ext cx="450135" cy="0"/>
          </a:xfrm>
          <a:prstGeom prst="line">
            <a:avLst/>
          </a:prstGeom>
          <a:ln w="6350" cmpd="sng">
            <a:solidFill>
              <a:schemeClr val="bg1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62">
              <a:defRPr sz="3200"/>
            </a:pPr>
            <a:endParaRPr sz="3200">
              <a:solidFill>
                <a:srgbClr val="40474B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10904" y="3163826"/>
            <a:ext cx="3748545" cy="43338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SUB-HEADLINE GOES HERE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37745" y="2212848"/>
            <a:ext cx="7616952" cy="6675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0" i="0" kern="0" spc="200">
                <a:solidFill>
                  <a:schemeClr val="accent2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en-US" dirty="0" smtClean="0"/>
              <a:t>HEADLINE FOR DIVIDER SLIDE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-1259167" y="2276937"/>
            <a:ext cx="117852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62"/>
            <a:r>
              <a:rPr lang="en-US" sz="1050" dirty="0">
                <a:solidFill>
                  <a:srgbClr val="40474B"/>
                </a:solidFill>
                <a:cs typeface="Arial"/>
              </a:rPr>
              <a:t>USER TO </a:t>
            </a:r>
            <a:br>
              <a:rPr lang="en-US" sz="1050" dirty="0">
                <a:solidFill>
                  <a:srgbClr val="40474B"/>
                </a:solidFill>
                <a:cs typeface="Arial"/>
              </a:rPr>
            </a:br>
            <a:r>
              <a:rPr lang="en-US" sz="1050" dirty="0">
                <a:solidFill>
                  <a:srgbClr val="40474B"/>
                </a:solidFill>
                <a:cs typeface="Arial"/>
              </a:rPr>
              <a:t>ADJUST WHITE</a:t>
            </a:r>
          </a:p>
          <a:p>
            <a:pPr defTabSz="457262"/>
            <a:r>
              <a:rPr lang="en-US" sz="1050" dirty="0">
                <a:solidFill>
                  <a:srgbClr val="40474B"/>
                </a:solidFill>
                <a:cs typeface="Arial"/>
              </a:rPr>
              <a:t>BOX LENGTH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259166" y="3163829"/>
            <a:ext cx="104547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62"/>
            <a:r>
              <a:rPr lang="en-US" sz="1050" dirty="0">
                <a:solidFill>
                  <a:srgbClr val="40474B"/>
                </a:solidFill>
                <a:cs typeface="Arial"/>
              </a:rPr>
              <a:t>USER TO </a:t>
            </a:r>
            <a:br>
              <a:rPr lang="en-US" sz="1050" dirty="0">
                <a:solidFill>
                  <a:srgbClr val="40474B"/>
                </a:solidFill>
                <a:cs typeface="Arial"/>
              </a:rPr>
            </a:br>
            <a:r>
              <a:rPr lang="en-US" sz="1050" dirty="0">
                <a:solidFill>
                  <a:srgbClr val="40474B"/>
                </a:solidFill>
                <a:cs typeface="Arial"/>
              </a:rPr>
              <a:t>ADJUST LINE</a:t>
            </a:r>
            <a:br>
              <a:rPr lang="en-US" sz="1050" dirty="0">
                <a:solidFill>
                  <a:srgbClr val="40474B"/>
                </a:solidFill>
                <a:cs typeface="Arial"/>
              </a:rPr>
            </a:br>
            <a:r>
              <a:rPr lang="en-US" sz="1050" dirty="0">
                <a:solidFill>
                  <a:srgbClr val="40474B"/>
                </a:solidFill>
                <a:cs typeface="Arial"/>
              </a:rPr>
              <a:t>LENGTH TO </a:t>
            </a:r>
            <a:br>
              <a:rPr lang="en-US" sz="1050" dirty="0">
                <a:solidFill>
                  <a:srgbClr val="40474B"/>
                </a:solidFill>
                <a:cs typeface="Arial"/>
              </a:rPr>
            </a:br>
            <a:r>
              <a:rPr lang="en-US" sz="1050" dirty="0">
                <a:solidFill>
                  <a:srgbClr val="40474B"/>
                </a:solidFill>
                <a:cs typeface="Arial"/>
              </a:rPr>
              <a:t>MATCH TEXT</a:t>
            </a:r>
          </a:p>
        </p:txBody>
      </p:sp>
    </p:spTree>
    <p:extLst>
      <p:ext uri="{BB962C8B-B14F-4D97-AF65-F5344CB8AC3E}">
        <p14:creationId xmlns:p14="http://schemas.microsoft.com/office/powerpoint/2010/main" val="239994259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6BC1C3-C832-FA4C-9911-3E1C35508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hape 111"/>
          <p:cNvSpPr/>
          <p:nvPr userDrawn="1"/>
        </p:nvSpPr>
        <p:spPr>
          <a:xfrm>
            <a:off x="8697689" y="4721043"/>
            <a:ext cx="450135" cy="0"/>
          </a:xfrm>
          <a:prstGeom prst="line">
            <a:avLst/>
          </a:prstGeom>
          <a:ln w="6350" cmpd="sng">
            <a:solidFill>
              <a:schemeClr val="bg1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62">
              <a:defRPr sz="3200"/>
            </a:pPr>
            <a:endParaRPr sz="3200">
              <a:solidFill>
                <a:srgbClr val="40474B"/>
              </a:solidFill>
            </a:endParaRP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10904" y="3163826"/>
            <a:ext cx="3748545" cy="43338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SUB-HEADLINE GOES HERE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37745" y="2212848"/>
            <a:ext cx="7616952" cy="6675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0" i="0" kern="0" spc="200">
                <a:solidFill>
                  <a:schemeClr val="tx2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en-US" dirty="0" smtClean="0"/>
              <a:t>HEADLINE FOR DIVIDER SLIDE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-1259167" y="2276937"/>
            <a:ext cx="117852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62"/>
            <a:r>
              <a:rPr lang="en-US" sz="1050" dirty="0">
                <a:solidFill>
                  <a:srgbClr val="40474B"/>
                </a:solidFill>
                <a:cs typeface="Arial"/>
              </a:rPr>
              <a:t>USER TO </a:t>
            </a:r>
            <a:br>
              <a:rPr lang="en-US" sz="1050" dirty="0">
                <a:solidFill>
                  <a:srgbClr val="40474B"/>
                </a:solidFill>
                <a:cs typeface="Arial"/>
              </a:rPr>
            </a:br>
            <a:r>
              <a:rPr lang="en-US" sz="1050" dirty="0">
                <a:solidFill>
                  <a:srgbClr val="40474B"/>
                </a:solidFill>
                <a:cs typeface="Arial"/>
              </a:rPr>
              <a:t>ADJUST WHITE</a:t>
            </a:r>
          </a:p>
          <a:p>
            <a:pPr defTabSz="457262"/>
            <a:r>
              <a:rPr lang="en-US" sz="1050" dirty="0">
                <a:solidFill>
                  <a:srgbClr val="40474B"/>
                </a:solidFill>
                <a:cs typeface="Arial"/>
              </a:rPr>
              <a:t>BOX LENGTH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1259166" y="3163829"/>
            <a:ext cx="104547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62"/>
            <a:r>
              <a:rPr lang="en-US" sz="1050" dirty="0">
                <a:solidFill>
                  <a:srgbClr val="40474B"/>
                </a:solidFill>
                <a:cs typeface="Arial"/>
              </a:rPr>
              <a:t>USER TO </a:t>
            </a:r>
            <a:br>
              <a:rPr lang="en-US" sz="1050" dirty="0">
                <a:solidFill>
                  <a:srgbClr val="40474B"/>
                </a:solidFill>
                <a:cs typeface="Arial"/>
              </a:rPr>
            </a:br>
            <a:r>
              <a:rPr lang="en-US" sz="1050" dirty="0">
                <a:solidFill>
                  <a:srgbClr val="40474B"/>
                </a:solidFill>
                <a:cs typeface="Arial"/>
              </a:rPr>
              <a:t>ADJUST LINE</a:t>
            </a:r>
            <a:br>
              <a:rPr lang="en-US" sz="1050" dirty="0">
                <a:solidFill>
                  <a:srgbClr val="40474B"/>
                </a:solidFill>
                <a:cs typeface="Arial"/>
              </a:rPr>
            </a:br>
            <a:r>
              <a:rPr lang="en-US" sz="1050" dirty="0">
                <a:solidFill>
                  <a:srgbClr val="40474B"/>
                </a:solidFill>
                <a:cs typeface="Arial"/>
              </a:rPr>
              <a:t>LENGTH TO </a:t>
            </a:r>
            <a:br>
              <a:rPr lang="en-US" sz="1050" dirty="0">
                <a:solidFill>
                  <a:srgbClr val="40474B"/>
                </a:solidFill>
                <a:cs typeface="Arial"/>
              </a:rPr>
            </a:br>
            <a:r>
              <a:rPr lang="en-US" sz="1050" dirty="0">
                <a:solidFill>
                  <a:srgbClr val="40474B"/>
                </a:solidFill>
                <a:cs typeface="Arial"/>
              </a:rPr>
              <a:t>MATCH TEXT</a:t>
            </a:r>
          </a:p>
        </p:txBody>
      </p:sp>
    </p:spTree>
    <p:extLst>
      <p:ext uri="{BB962C8B-B14F-4D97-AF65-F5344CB8AC3E}">
        <p14:creationId xmlns:p14="http://schemas.microsoft.com/office/powerpoint/2010/main" val="4189321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6BC1C3-C832-FA4C-9911-3E1C35508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hape 111"/>
          <p:cNvSpPr/>
          <p:nvPr userDrawn="1"/>
        </p:nvSpPr>
        <p:spPr>
          <a:xfrm>
            <a:off x="8697689" y="4721043"/>
            <a:ext cx="450135" cy="0"/>
          </a:xfrm>
          <a:prstGeom prst="line">
            <a:avLst/>
          </a:prstGeom>
          <a:ln w="6350" cmpd="sng">
            <a:solidFill>
              <a:schemeClr val="bg1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62">
              <a:defRPr sz="3200"/>
            </a:pPr>
            <a:endParaRPr sz="3200">
              <a:solidFill>
                <a:srgbClr val="40474B"/>
              </a:solidFill>
            </a:endParaRPr>
          </a:p>
        </p:txBody>
      </p:sp>
      <p:sp>
        <p:nvSpPr>
          <p:cNvPr id="10" name="Text Placeholder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10904" y="3163826"/>
            <a:ext cx="2315591" cy="43338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SUB-HEADLINE GOES HERE TWO LINE EXAMPLE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37745" y="2212848"/>
            <a:ext cx="7616952" cy="6675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0" i="0" kern="0" spc="200">
                <a:solidFill>
                  <a:srgbClr val="EE0000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en-US" dirty="0" smtClean="0"/>
              <a:t>HEADLINE FOR DIVIDER SLIDE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-1259167" y="2276937"/>
            <a:ext cx="117852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62"/>
            <a:r>
              <a:rPr lang="en-US" sz="1050" dirty="0">
                <a:solidFill>
                  <a:srgbClr val="40474B"/>
                </a:solidFill>
                <a:cs typeface="Arial"/>
              </a:rPr>
              <a:t>USER TO </a:t>
            </a:r>
            <a:br>
              <a:rPr lang="en-US" sz="1050" dirty="0">
                <a:solidFill>
                  <a:srgbClr val="40474B"/>
                </a:solidFill>
                <a:cs typeface="Arial"/>
              </a:rPr>
            </a:br>
            <a:r>
              <a:rPr lang="en-US" sz="1050" dirty="0">
                <a:solidFill>
                  <a:srgbClr val="40474B"/>
                </a:solidFill>
                <a:cs typeface="Arial"/>
              </a:rPr>
              <a:t>ADJUST WHITE</a:t>
            </a:r>
          </a:p>
          <a:p>
            <a:pPr defTabSz="457262"/>
            <a:r>
              <a:rPr lang="en-US" sz="1050" dirty="0">
                <a:solidFill>
                  <a:srgbClr val="40474B"/>
                </a:solidFill>
                <a:cs typeface="Arial"/>
              </a:rPr>
              <a:t>BOX LENGTH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-1259166" y="3163829"/>
            <a:ext cx="104547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62"/>
            <a:r>
              <a:rPr lang="en-US" sz="1050" dirty="0">
                <a:solidFill>
                  <a:srgbClr val="40474B"/>
                </a:solidFill>
                <a:cs typeface="Arial"/>
              </a:rPr>
              <a:t>USER TO </a:t>
            </a:r>
            <a:br>
              <a:rPr lang="en-US" sz="1050" dirty="0">
                <a:solidFill>
                  <a:srgbClr val="40474B"/>
                </a:solidFill>
                <a:cs typeface="Arial"/>
              </a:rPr>
            </a:br>
            <a:r>
              <a:rPr lang="en-US" sz="1050" dirty="0">
                <a:solidFill>
                  <a:srgbClr val="40474B"/>
                </a:solidFill>
                <a:cs typeface="Arial"/>
              </a:rPr>
              <a:t>ADJUST LINE</a:t>
            </a:r>
            <a:br>
              <a:rPr lang="en-US" sz="1050" dirty="0">
                <a:solidFill>
                  <a:srgbClr val="40474B"/>
                </a:solidFill>
                <a:cs typeface="Arial"/>
              </a:rPr>
            </a:br>
            <a:r>
              <a:rPr lang="en-US" sz="1050" dirty="0">
                <a:solidFill>
                  <a:srgbClr val="40474B"/>
                </a:solidFill>
                <a:cs typeface="Arial"/>
              </a:rPr>
              <a:t>LENGTH TO </a:t>
            </a:r>
            <a:br>
              <a:rPr lang="en-US" sz="1050" dirty="0">
                <a:solidFill>
                  <a:srgbClr val="40474B"/>
                </a:solidFill>
                <a:cs typeface="Arial"/>
              </a:rPr>
            </a:br>
            <a:r>
              <a:rPr lang="en-US" sz="1050" dirty="0">
                <a:solidFill>
                  <a:srgbClr val="40474B"/>
                </a:solidFill>
                <a:cs typeface="Arial"/>
              </a:rPr>
              <a:t>MATCH TEXT</a:t>
            </a:r>
          </a:p>
        </p:txBody>
      </p:sp>
    </p:spTree>
    <p:extLst>
      <p:ext uri="{BB962C8B-B14F-4D97-AF65-F5344CB8AC3E}">
        <p14:creationId xmlns:p14="http://schemas.microsoft.com/office/powerpoint/2010/main" val="22984616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6BC1C3-C832-FA4C-9911-3E1C35508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hape 111"/>
          <p:cNvSpPr/>
          <p:nvPr userDrawn="1"/>
        </p:nvSpPr>
        <p:spPr>
          <a:xfrm>
            <a:off x="8697689" y="4721043"/>
            <a:ext cx="450135" cy="0"/>
          </a:xfrm>
          <a:prstGeom prst="line">
            <a:avLst/>
          </a:prstGeom>
          <a:ln w="6350" cmpd="sng">
            <a:solidFill>
              <a:schemeClr val="bg1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62">
              <a:defRPr sz="3200"/>
            </a:pPr>
            <a:endParaRPr sz="3200">
              <a:solidFill>
                <a:srgbClr val="4047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59462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clos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28640" y="4842779"/>
            <a:ext cx="364393" cy="273844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rgbClr val="474747"/>
                </a:solidFill>
                <a:latin typeface="Arial"/>
              </a:defRPr>
            </a:lvl1pPr>
          </a:lstStyle>
          <a:p>
            <a:fld id="{716BC1C3-C832-FA4C-9911-3E1C355083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idx="1"/>
          </p:nvPr>
        </p:nvSpPr>
        <p:spPr>
          <a:xfrm>
            <a:off x="236221" y="993470"/>
            <a:ext cx="8026400" cy="3394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spcBef>
                <a:spcPts val="0"/>
              </a:spcBef>
              <a:defRPr sz="1600">
                <a:solidFill>
                  <a:srgbClr val="40474B"/>
                </a:solidFill>
              </a:defRPr>
            </a:lvl1pPr>
            <a:lvl2pPr>
              <a:spcBef>
                <a:spcPts val="0"/>
              </a:spcBef>
              <a:defRPr sz="1600">
                <a:solidFill>
                  <a:srgbClr val="40474B"/>
                </a:solidFill>
              </a:defRPr>
            </a:lvl2pPr>
            <a:lvl3pPr>
              <a:spcBef>
                <a:spcPts val="0"/>
              </a:spcBef>
              <a:defRPr sz="1600">
                <a:solidFill>
                  <a:srgbClr val="40474B"/>
                </a:solidFill>
              </a:defRPr>
            </a:lvl3pPr>
            <a:lvl4pPr>
              <a:spcBef>
                <a:spcPts val="0"/>
              </a:spcBef>
              <a:defRPr sz="1600">
                <a:solidFill>
                  <a:srgbClr val="40474B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49756" y="136768"/>
            <a:ext cx="8037329" cy="489465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ct val="100000"/>
              </a:lnSpc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5250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84">
          <p15:clr>
            <a:srgbClr val="FBAE40"/>
          </p15:clr>
        </p15:guide>
        <p15:guide id="2" orient="horz" pos="70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nockout divider 2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-457200" y="-468902"/>
            <a:ext cx="9601200" cy="5612402"/>
            <a:chOff x="-457200" y="-468902"/>
            <a:chExt cx="9601200" cy="5612402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-457200" y="0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" name="Straight Connector 5"/>
            <p:cNvCxnSpPr/>
            <p:nvPr/>
          </p:nvCxnSpPr>
          <p:spPr bwMode="auto">
            <a:xfrm>
              <a:off x="-457200" y="1285875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-457200" y="2571750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-457200" y="5143500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/>
            <p:cNvCxnSpPr/>
            <p:nvPr userDrawn="1"/>
          </p:nvCxnSpPr>
          <p:spPr bwMode="auto">
            <a:xfrm>
              <a:off x="-457200" y="3857625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/>
            <p:cNvCxnSpPr/>
            <p:nvPr userDrawn="1"/>
          </p:nvCxnSpPr>
          <p:spPr bwMode="auto">
            <a:xfrm rot="5400000">
              <a:off x="-220407" y="-240302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Connector 10"/>
            <p:cNvCxnSpPr/>
            <p:nvPr userDrawn="1"/>
          </p:nvCxnSpPr>
          <p:spPr bwMode="auto">
            <a:xfrm rot="5400000">
              <a:off x="2063545" y="-240302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Connector 11"/>
            <p:cNvCxnSpPr/>
            <p:nvPr userDrawn="1"/>
          </p:nvCxnSpPr>
          <p:spPr bwMode="auto">
            <a:xfrm rot="5400000">
              <a:off x="4347497" y="-240302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12"/>
            <p:cNvCxnSpPr/>
            <p:nvPr userDrawn="1"/>
          </p:nvCxnSpPr>
          <p:spPr bwMode="auto">
            <a:xfrm rot="5400000">
              <a:off x="6631449" y="-240302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/>
            <p:cNvCxnSpPr/>
            <p:nvPr userDrawn="1"/>
          </p:nvCxnSpPr>
          <p:spPr bwMode="auto">
            <a:xfrm rot="5400000">
              <a:off x="8915400" y="-240302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37744" y="2213067"/>
            <a:ext cx="8229600" cy="85953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tabLst>
                <a:tab pos="1431925" algn="l"/>
              </a:tabLst>
              <a:defRPr sz="3600" b="0" i="0" kern="0" spc="200">
                <a:solidFill>
                  <a:srgbClr val="3E6B9C"/>
                </a:solidFill>
                <a:latin typeface="Impact"/>
                <a:cs typeface="Impac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DIVIDER SLIDE TWO HEADLINES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237744" y="1470736"/>
            <a:ext cx="8229600" cy="85953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0" i="0" kern="0" spc="200">
                <a:solidFill>
                  <a:srgbClr val="3E6B9C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en-US" dirty="0" smtClean="0"/>
              <a:t>DIVIDER SLIDE TWO HEADLINES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728635" y="4842778"/>
            <a:ext cx="364393" cy="273844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rgbClr val="474747"/>
                </a:solidFill>
                <a:latin typeface="Arial"/>
              </a:defRPr>
            </a:lvl1pPr>
          </a:lstStyle>
          <a:p>
            <a:fld id="{716BC1C3-C832-FA4C-9911-3E1C355083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5140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no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BC1C3-C832-FA4C-9911-3E1C355083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hape 258"/>
          <p:cNvSpPr/>
          <p:nvPr userDrawn="1"/>
        </p:nvSpPr>
        <p:spPr>
          <a:xfrm flipH="1">
            <a:off x="7512936" y="3516038"/>
            <a:ext cx="1631064" cy="16310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457262">
              <a:defRPr sz="3200">
                <a:solidFill>
                  <a:srgbClr val="FFFFFF"/>
                </a:solidFill>
              </a:defRPr>
            </a:pPr>
            <a:endParaRPr sz="3200">
              <a:solidFill>
                <a:srgbClr val="FFFFFF"/>
              </a:solidFill>
            </a:endParaRPr>
          </a:p>
        </p:txBody>
      </p:sp>
      <p:pic>
        <p:nvPicPr>
          <p:cNvPr id="5" name="Picture 4" descr="TA_stacke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2049" y="4425787"/>
            <a:ext cx="796043" cy="522767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94942" y="1166717"/>
            <a:ext cx="7354904" cy="521208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799"/>
              </a:spcBef>
              <a:buNone/>
              <a:defRPr sz="3600" b="0" i="0" kern="0" spc="200">
                <a:solidFill>
                  <a:schemeClr val="bg1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en-US" dirty="0" smtClean="0"/>
              <a:t>NON-IMAGE PRESENTATION TITLE PAGE OPTION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45079218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BC1C3-C832-FA4C-9911-3E1C355083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lide Number Placeholder 1"/>
          <p:cNvSpPr txBox="1">
            <a:spLocks/>
          </p:cNvSpPr>
          <p:nvPr userDrawn="1"/>
        </p:nvSpPr>
        <p:spPr>
          <a:xfrm>
            <a:off x="8728643" y="4842780"/>
            <a:ext cx="364393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474747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6BC1C3-C832-FA4C-9911-3E1C355083BA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82296" y="1271019"/>
            <a:ext cx="6903720" cy="5212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0" i="0" kern="0" spc="101">
                <a:solidFill>
                  <a:srgbClr val="4F7251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Shape 258"/>
          <p:cNvSpPr/>
          <p:nvPr userDrawn="1"/>
        </p:nvSpPr>
        <p:spPr>
          <a:xfrm flipH="1">
            <a:off x="7512936" y="3512436"/>
            <a:ext cx="1631064" cy="16310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457262">
              <a:defRPr sz="3200">
                <a:solidFill>
                  <a:srgbClr val="FFFFFF"/>
                </a:solidFill>
              </a:defRPr>
            </a:pPr>
            <a:endParaRPr sz="3200">
              <a:solidFill>
                <a:srgbClr val="FFFFFF"/>
              </a:solidFill>
            </a:endParaRPr>
          </a:p>
        </p:txBody>
      </p:sp>
      <p:pic>
        <p:nvPicPr>
          <p:cNvPr id="16" name="Picture 15" descr="TA_stacked_log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2048" y="4425783"/>
            <a:ext cx="796043" cy="52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29147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eadlin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82296" y="1271019"/>
            <a:ext cx="6903720" cy="5212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0" i="0" kern="0" spc="101">
                <a:solidFill>
                  <a:srgbClr val="4F7251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82296" y="1841391"/>
            <a:ext cx="6903720" cy="5212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0" i="0" kern="0" spc="101">
                <a:solidFill>
                  <a:srgbClr val="4F7251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Shape 258"/>
          <p:cNvSpPr/>
          <p:nvPr userDrawn="1"/>
        </p:nvSpPr>
        <p:spPr>
          <a:xfrm flipH="1">
            <a:off x="7512936" y="3512436"/>
            <a:ext cx="1631064" cy="16310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457262">
              <a:defRPr sz="3200">
                <a:solidFill>
                  <a:srgbClr val="FFFFFF"/>
                </a:solidFill>
              </a:defRPr>
            </a:pPr>
            <a:endParaRPr sz="3200">
              <a:solidFill>
                <a:srgbClr val="FFFFFF"/>
              </a:solidFill>
            </a:endParaRPr>
          </a:p>
        </p:txBody>
      </p:sp>
      <p:pic>
        <p:nvPicPr>
          <p:cNvPr id="12" name="Picture 11" descr="TA_stacke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2049" y="4425995"/>
            <a:ext cx="796043" cy="52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4430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Headlin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258"/>
          <p:cNvSpPr/>
          <p:nvPr userDrawn="1"/>
        </p:nvSpPr>
        <p:spPr>
          <a:xfrm flipH="1">
            <a:off x="7525314" y="3526152"/>
            <a:ext cx="1631064" cy="16310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457262">
              <a:defRPr sz="3200">
                <a:solidFill>
                  <a:srgbClr val="FFFFFF"/>
                </a:solidFill>
              </a:defRPr>
            </a:pPr>
            <a:endParaRPr sz="3200">
              <a:solidFill>
                <a:srgbClr val="FFFFFF"/>
              </a:solidFill>
            </a:endParaRPr>
          </a:p>
        </p:txBody>
      </p:sp>
      <p:pic>
        <p:nvPicPr>
          <p:cNvPr id="12" name="Picture 11" descr="TA_stacke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4427" y="4439710"/>
            <a:ext cx="796043" cy="522767"/>
          </a:xfrm>
          <a:prstGeom prst="rect">
            <a:avLst/>
          </a:prstGeom>
        </p:spPr>
      </p:pic>
      <p:sp>
        <p:nvSpPr>
          <p:cNvPr id="7" name="Title 6"/>
          <p:cNvSpPr txBox="1">
            <a:spLocks/>
          </p:cNvSpPr>
          <p:nvPr userDrawn="1"/>
        </p:nvSpPr>
        <p:spPr>
          <a:xfrm>
            <a:off x="1879202" y="2831610"/>
            <a:ext cx="1289980" cy="51860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 baseline="0">
                <a:solidFill>
                  <a:schemeClr val="tx1"/>
                </a:solidFill>
                <a:latin typeface="Gobold Bold"/>
                <a:ea typeface="+mj-ea"/>
                <a:cs typeface="Gobold Bold"/>
              </a:defRPr>
            </a:lvl1pPr>
          </a:lstStyle>
          <a:p>
            <a:r>
              <a:rPr lang="en-US" sz="1599" dirty="0">
                <a:solidFill>
                  <a:prstClr val="white"/>
                </a:solidFill>
                <a:latin typeface="Arial"/>
                <a:cs typeface="Arial"/>
              </a:rPr>
              <a:t>XX/XX/XX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" y="2823914"/>
            <a:ext cx="2932545" cy="0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4" y="3220932"/>
            <a:ext cx="2932545" cy="0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hape 154"/>
          <p:cNvSpPr/>
          <p:nvPr userDrawn="1"/>
        </p:nvSpPr>
        <p:spPr>
          <a:xfrm>
            <a:off x="-7904" y="1292497"/>
            <a:ext cx="4706859" cy="47934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457262">
              <a:defRPr sz="3200">
                <a:solidFill>
                  <a:srgbClr val="FFFFFF"/>
                </a:solidFill>
              </a:defRPr>
            </a:pPr>
            <a:endParaRPr sz="3200">
              <a:solidFill>
                <a:srgbClr val="FFFFFF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26393" y="1271019"/>
            <a:ext cx="4430466" cy="52120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FINANCIAL FOUNDATION IUL</a:t>
            </a:r>
            <a:r>
              <a:rPr lang="en-US" baseline="30000" dirty="0" smtClean="0"/>
              <a:t>™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4294967295"/>
          </p:nvPr>
        </p:nvSpPr>
        <p:spPr>
          <a:xfrm>
            <a:off x="0" y="1841901"/>
            <a:ext cx="6903851" cy="52030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598" dirty="0">
                <a:solidFill>
                  <a:srgbClr val="FFFFFF"/>
                </a:solidFill>
              </a:rPr>
              <a:t>WITH LONG TERM CARE RIDER 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167101" y="4242173"/>
            <a:ext cx="5109091" cy="577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62">
              <a:spcBef>
                <a:spcPct val="0"/>
              </a:spcBef>
            </a:pPr>
            <a:r>
              <a:rPr lang="en-US" altLang="en-US" sz="1050" dirty="0">
                <a:solidFill>
                  <a:prstClr val="white"/>
                </a:solidFill>
              </a:rPr>
              <a:t>Named Comprehensive Long Term Care Insurance Rider (LTC Rider) in California</a:t>
            </a:r>
          </a:p>
          <a:p>
            <a:pPr defTabSz="457262">
              <a:spcBef>
                <a:spcPct val="0"/>
              </a:spcBef>
            </a:pPr>
            <a:r>
              <a:rPr lang="en-US" altLang="en-US" sz="1050" dirty="0">
                <a:solidFill>
                  <a:prstClr val="white"/>
                </a:solidFill>
              </a:rPr>
              <a:t>For Agent Use Only - Not for Use With the Public</a:t>
            </a:r>
          </a:p>
          <a:p>
            <a:pPr defTabSz="457262">
              <a:spcBef>
                <a:spcPct val="0"/>
              </a:spcBef>
            </a:pPr>
            <a:r>
              <a:rPr lang="en-US" altLang="en-US" sz="1050" dirty="0">
                <a:solidFill>
                  <a:prstClr val="white"/>
                </a:solidFill>
              </a:rPr>
              <a:t>FLP06111BPM-04/17</a:t>
            </a:r>
          </a:p>
        </p:txBody>
      </p:sp>
    </p:spTree>
    <p:extLst>
      <p:ext uri="{BB962C8B-B14F-4D97-AF65-F5344CB8AC3E}">
        <p14:creationId xmlns:p14="http://schemas.microsoft.com/office/powerpoint/2010/main" val="276821282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28643" y="4842780"/>
            <a:ext cx="364393" cy="273844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rgbClr val="474747"/>
                </a:solidFill>
                <a:latin typeface="Arial"/>
              </a:defRPr>
            </a:lvl1pPr>
          </a:lstStyle>
          <a:p>
            <a:fld id="{716BC1C3-C832-FA4C-9911-3E1C355083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idx="1"/>
          </p:nvPr>
        </p:nvSpPr>
        <p:spPr>
          <a:xfrm>
            <a:off x="236221" y="993473"/>
            <a:ext cx="8026400" cy="3394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spcBef>
                <a:spcPts val="0"/>
              </a:spcBef>
              <a:defRPr sz="1599">
                <a:solidFill>
                  <a:srgbClr val="40474B"/>
                </a:solidFill>
              </a:defRPr>
            </a:lvl1pPr>
            <a:lvl2pPr>
              <a:spcBef>
                <a:spcPts val="0"/>
              </a:spcBef>
              <a:defRPr sz="1599">
                <a:solidFill>
                  <a:srgbClr val="40474B"/>
                </a:solidFill>
              </a:defRPr>
            </a:lvl2pPr>
            <a:lvl3pPr>
              <a:spcBef>
                <a:spcPts val="0"/>
              </a:spcBef>
              <a:defRPr sz="1599">
                <a:solidFill>
                  <a:srgbClr val="40474B"/>
                </a:solidFill>
              </a:defRPr>
            </a:lvl3pPr>
            <a:lvl4pPr>
              <a:spcBef>
                <a:spcPts val="0"/>
              </a:spcBef>
              <a:defRPr sz="1599">
                <a:solidFill>
                  <a:srgbClr val="40474B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49756" y="136772"/>
            <a:ext cx="8037329" cy="489465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2699"/>
              </a:lnSpc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TITLE CLICK TO EDIT TITLECLICK TO EDIT TITLECLICK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83822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84">
          <p15:clr>
            <a:srgbClr val="FBAE40"/>
          </p15:clr>
        </p15:guide>
        <p15:guide id="2" orient="horz" pos="709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22410" y="1697028"/>
            <a:ext cx="6443401" cy="8572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sz="3600" b="0" i="0" kern="0" spc="200">
                <a:solidFill>
                  <a:schemeClr val="tx1"/>
                </a:solidFill>
                <a:latin typeface="Impact"/>
                <a:cs typeface="Impact"/>
              </a:defRPr>
            </a:lvl1pPr>
          </a:lstStyle>
          <a:p>
            <a:r>
              <a:rPr lang="en-US" dirty="0" smtClean="0"/>
              <a:t>HEADLINE WITH SIDE IMAGE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-457200" y="0"/>
            <a:ext cx="457200" cy="0"/>
          </a:xfrm>
          <a:prstGeom prst="line">
            <a:avLst/>
          </a:prstGeom>
          <a:solidFill>
            <a:schemeClr val="folHlink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 userDrawn="1"/>
        </p:nvCxnSpPr>
        <p:spPr bwMode="auto">
          <a:xfrm rot="5400000">
            <a:off x="-220407" y="-240302"/>
            <a:ext cx="457200" cy="0"/>
          </a:xfrm>
          <a:prstGeom prst="line">
            <a:avLst/>
          </a:prstGeom>
          <a:solidFill>
            <a:schemeClr val="folHlink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Content Placeholder 22"/>
          <p:cNvSpPr>
            <a:spLocks noGrp="1"/>
          </p:cNvSpPr>
          <p:nvPr>
            <p:ph sz="quarter" idx="11"/>
          </p:nvPr>
        </p:nvSpPr>
        <p:spPr>
          <a:xfrm>
            <a:off x="1322539" y="2692500"/>
            <a:ext cx="6149978" cy="2051566"/>
          </a:xfrm>
          <a:prstGeom prst="rect">
            <a:avLst/>
          </a:prstGeom>
        </p:spPr>
        <p:txBody>
          <a:bodyPr vert="horz"/>
          <a:lstStyle>
            <a:lvl1pPr>
              <a:spcBef>
                <a:spcPts val="0"/>
              </a:spcBef>
              <a:spcAft>
                <a:spcPts val="0"/>
              </a:spcAft>
              <a:defRPr sz="1599"/>
            </a:lvl1pPr>
            <a:lvl2pPr>
              <a:spcBef>
                <a:spcPts val="0"/>
              </a:spcBef>
              <a:spcAft>
                <a:spcPts val="0"/>
              </a:spcAft>
              <a:defRPr sz="1599"/>
            </a:lvl2pPr>
            <a:lvl3pPr>
              <a:spcBef>
                <a:spcPts val="0"/>
              </a:spcBef>
              <a:spcAft>
                <a:spcPts val="0"/>
              </a:spcAft>
              <a:defRPr sz="1599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-1551202" y="-497947"/>
            <a:ext cx="10695202" cy="5641450"/>
            <a:chOff x="-1551202" y="-497949"/>
            <a:chExt cx="10695202" cy="5641449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-457200" y="1285875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-457200" y="2571750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rgbClr val="EE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-457200" y="5143500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Connector 10"/>
            <p:cNvCxnSpPr/>
            <p:nvPr userDrawn="1"/>
          </p:nvCxnSpPr>
          <p:spPr bwMode="auto">
            <a:xfrm>
              <a:off x="-457200" y="3857625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 userDrawn="1"/>
          </p:nvCxnSpPr>
          <p:spPr bwMode="auto">
            <a:xfrm>
              <a:off x="1284696" y="-353786"/>
              <a:ext cx="0" cy="353786"/>
            </a:xfrm>
            <a:prstGeom prst="line">
              <a:avLst/>
            </a:prstGeom>
            <a:solidFill>
              <a:schemeClr val="folHlink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" name="TextBox 15"/>
            <p:cNvSpPr txBox="1"/>
            <p:nvPr userDrawn="1"/>
          </p:nvSpPr>
          <p:spPr>
            <a:xfrm>
              <a:off x="81643" y="-497949"/>
              <a:ext cx="11339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62"/>
              <a:r>
                <a:rPr lang="en-US" sz="1200" dirty="0">
                  <a:solidFill>
                    <a:srgbClr val="40474B"/>
                  </a:solidFill>
                  <a:cs typeface="Arial"/>
                </a:rPr>
                <a:t>sidebar image space</a:t>
              </a:r>
            </a:p>
          </p:txBody>
        </p:sp>
        <p:cxnSp>
          <p:nvCxnSpPr>
            <p:cNvPr id="19" name="Straight Connector 18"/>
            <p:cNvCxnSpPr/>
            <p:nvPr userDrawn="1"/>
          </p:nvCxnSpPr>
          <p:spPr bwMode="auto">
            <a:xfrm rot="5400000">
              <a:off x="2063545" y="-240302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9"/>
            <p:cNvCxnSpPr/>
            <p:nvPr userDrawn="1"/>
          </p:nvCxnSpPr>
          <p:spPr bwMode="auto">
            <a:xfrm rot="5400000">
              <a:off x="4347497" y="-240302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/>
            <p:nvPr userDrawn="1"/>
          </p:nvCxnSpPr>
          <p:spPr bwMode="auto">
            <a:xfrm rot="5400000">
              <a:off x="6631449" y="-240302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Connector 21"/>
            <p:cNvCxnSpPr/>
            <p:nvPr userDrawn="1"/>
          </p:nvCxnSpPr>
          <p:spPr bwMode="auto">
            <a:xfrm rot="5400000">
              <a:off x="8915400" y="-240302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TextBox 17"/>
            <p:cNvSpPr txBox="1"/>
            <p:nvPr userDrawn="1"/>
          </p:nvSpPr>
          <p:spPr>
            <a:xfrm>
              <a:off x="-1551202" y="2420788"/>
              <a:ext cx="1059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457262"/>
              <a:r>
                <a:rPr lang="en-US" sz="1200" dirty="0">
                  <a:solidFill>
                    <a:srgbClr val="40474B"/>
                  </a:solidFill>
                  <a:cs typeface="Arial"/>
                </a:rPr>
                <a:t>guideline rule position</a:t>
              </a:r>
            </a:p>
          </p:txBody>
        </p:sp>
      </p:grp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28643" y="4842780"/>
            <a:ext cx="364393" cy="273844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rgbClr val="474747"/>
                </a:solidFill>
                <a:latin typeface="Arial"/>
              </a:defRPr>
            </a:lvl1pPr>
          </a:lstStyle>
          <a:p>
            <a:fld id="{716BC1C3-C832-FA4C-9911-3E1C355083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47110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05548" y="1688841"/>
            <a:ext cx="8229600" cy="8572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sz="3600" b="0" i="0" kern="0" spc="200">
                <a:solidFill>
                  <a:schemeClr val="tx1"/>
                </a:solidFill>
                <a:latin typeface="Impact"/>
                <a:cs typeface="Impact"/>
              </a:defRPr>
            </a:lvl1pPr>
          </a:lstStyle>
          <a:p>
            <a:r>
              <a:rPr lang="en-US" dirty="0" smtClean="0"/>
              <a:t>HEADLINE NO SIDE IMAGE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551202" y="2420796"/>
            <a:ext cx="1059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62"/>
            <a:r>
              <a:rPr lang="en-US" sz="1200" dirty="0">
                <a:solidFill>
                  <a:srgbClr val="40474B"/>
                </a:solidFill>
                <a:cs typeface="Arial"/>
              </a:rPr>
              <a:t>guideline rule position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idx="1" hasCustomPrompt="1"/>
          </p:nvPr>
        </p:nvSpPr>
        <p:spPr>
          <a:xfrm>
            <a:off x="829030" y="2693672"/>
            <a:ext cx="6242852" cy="20510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spcAft>
                <a:spcPts val="0"/>
              </a:spcAft>
              <a:buNone/>
              <a:defRPr sz="1599">
                <a:solidFill>
                  <a:schemeClr val="tx1"/>
                </a:solidFill>
                <a:latin typeface="Arial"/>
                <a:cs typeface="Arial"/>
              </a:defRPr>
            </a:lvl1pPr>
            <a:lvl2pPr marL="173027" indent="-173027">
              <a:buSzPct val="85000"/>
              <a:buFont typeface="Arial"/>
              <a:buChar char="•"/>
              <a:defRPr sz="1599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chemeClr val="tx1"/>
                </a:solidFill>
                <a:latin typeface="Arial"/>
                <a:cs typeface="Arial"/>
              </a:defRPr>
            </a:lvl4pPr>
            <a:lvl6pPr marL="334941" indent="-161915">
              <a:buFont typeface="Lucida Grande"/>
              <a:buChar char="-"/>
              <a:defRPr sz="1599">
                <a:solidFill>
                  <a:schemeClr val="tx1"/>
                </a:solidFill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5"/>
            <a:r>
              <a:rPr lang="en-US" dirty="0" smtClean="0"/>
              <a:t>Third level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-457200" y="0"/>
            <a:ext cx="457200" cy="0"/>
          </a:xfrm>
          <a:prstGeom prst="line">
            <a:avLst/>
          </a:prstGeom>
          <a:solidFill>
            <a:schemeClr val="folHlink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-457200" y="1285875"/>
            <a:ext cx="457200" cy="0"/>
          </a:xfrm>
          <a:prstGeom prst="line">
            <a:avLst/>
          </a:prstGeom>
          <a:solidFill>
            <a:schemeClr val="folHlink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-457200" y="2571750"/>
            <a:ext cx="457200" cy="0"/>
          </a:xfrm>
          <a:prstGeom prst="line">
            <a:avLst/>
          </a:prstGeom>
          <a:solidFill>
            <a:schemeClr val="folHlink"/>
          </a:solidFill>
          <a:ln w="9525" cap="flat" cmpd="sng" algn="ctr">
            <a:solidFill>
              <a:srgbClr val="EE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-457200" y="5143500"/>
            <a:ext cx="457200" cy="0"/>
          </a:xfrm>
          <a:prstGeom prst="line">
            <a:avLst/>
          </a:prstGeom>
          <a:solidFill>
            <a:schemeClr val="folHlink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 userDrawn="1"/>
        </p:nvCxnSpPr>
        <p:spPr bwMode="auto">
          <a:xfrm>
            <a:off x="-457200" y="3857625"/>
            <a:ext cx="457200" cy="0"/>
          </a:xfrm>
          <a:prstGeom prst="line">
            <a:avLst/>
          </a:prstGeom>
          <a:solidFill>
            <a:schemeClr val="folHlink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 userDrawn="1"/>
        </p:nvCxnSpPr>
        <p:spPr bwMode="auto">
          <a:xfrm rot="5400000">
            <a:off x="-220407" y="-240302"/>
            <a:ext cx="457200" cy="0"/>
          </a:xfrm>
          <a:prstGeom prst="line">
            <a:avLst/>
          </a:prstGeom>
          <a:solidFill>
            <a:schemeClr val="folHlink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 userDrawn="1"/>
        </p:nvCxnSpPr>
        <p:spPr bwMode="auto">
          <a:xfrm rot="5400000">
            <a:off x="2063546" y="-240302"/>
            <a:ext cx="457200" cy="0"/>
          </a:xfrm>
          <a:prstGeom prst="line">
            <a:avLst/>
          </a:prstGeom>
          <a:solidFill>
            <a:schemeClr val="folHlink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 userDrawn="1"/>
        </p:nvCxnSpPr>
        <p:spPr bwMode="auto">
          <a:xfrm rot="5400000">
            <a:off x="4347499" y="-240302"/>
            <a:ext cx="457200" cy="0"/>
          </a:xfrm>
          <a:prstGeom prst="line">
            <a:avLst/>
          </a:prstGeom>
          <a:solidFill>
            <a:schemeClr val="folHlink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 userDrawn="1"/>
        </p:nvCxnSpPr>
        <p:spPr bwMode="auto">
          <a:xfrm rot="5400000">
            <a:off x="6631450" y="-240302"/>
            <a:ext cx="457200" cy="0"/>
          </a:xfrm>
          <a:prstGeom prst="line">
            <a:avLst/>
          </a:prstGeom>
          <a:solidFill>
            <a:schemeClr val="folHlink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 userDrawn="1"/>
        </p:nvCxnSpPr>
        <p:spPr bwMode="auto">
          <a:xfrm rot="5400000">
            <a:off x="8915402" y="-240302"/>
            <a:ext cx="457200" cy="0"/>
          </a:xfrm>
          <a:prstGeom prst="line">
            <a:avLst/>
          </a:prstGeom>
          <a:solidFill>
            <a:schemeClr val="folHlink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28643" y="4842780"/>
            <a:ext cx="364393" cy="273844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rgbClr val="474747"/>
                </a:solidFill>
                <a:latin typeface="Arial"/>
              </a:defRPr>
            </a:lvl1pPr>
          </a:lstStyle>
          <a:p>
            <a:fld id="{716BC1C3-C832-FA4C-9911-3E1C355083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495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nockout divider 2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-457200" y="-468902"/>
            <a:ext cx="9601200" cy="5612403"/>
            <a:chOff x="-457200" y="-468902"/>
            <a:chExt cx="9601200" cy="5612402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-457200" y="0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" name="Straight Connector 5"/>
            <p:cNvCxnSpPr/>
            <p:nvPr/>
          </p:nvCxnSpPr>
          <p:spPr bwMode="auto">
            <a:xfrm>
              <a:off x="-457200" y="1285875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-457200" y="2571750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-457200" y="5143500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/>
            <p:cNvCxnSpPr/>
            <p:nvPr userDrawn="1"/>
          </p:nvCxnSpPr>
          <p:spPr bwMode="auto">
            <a:xfrm>
              <a:off x="-457200" y="3857625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/>
            <p:cNvCxnSpPr/>
            <p:nvPr userDrawn="1"/>
          </p:nvCxnSpPr>
          <p:spPr bwMode="auto">
            <a:xfrm rot="5400000">
              <a:off x="-220407" y="-240302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Connector 10"/>
            <p:cNvCxnSpPr/>
            <p:nvPr userDrawn="1"/>
          </p:nvCxnSpPr>
          <p:spPr bwMode="auto">
            <a:xfrm rot="5400000">
              <a:off x="2063545" y="-240302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Connector 11"/>
            <p:cNvCxnSpPr/>
            <p:nvPr userDrawn="1"/>
          </p:nvCxnSpPr>
          <p:spPr bwMode="auto">
            <a:xfrm rot="5400000">
              <a:off x="4347497" y="-240302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12"/>
            <p:cNvCxnSpPr/>
            <p:nvPr userDrawn="1"/>
          </p:nvCxnSpPr>
          <p:spPr bwMode="auto">
            <a:xfrm rot="5400000">
              <a:off x="6631449" y="-240302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/>
            <p:cNvCxnSpPr/>
            <p:nvPr userDrawn="1"/>
          </p:nvCxnSpPr>
          <p:spPr bwMode="auto">
            <a:xfrm rot="5400000">
              <a:off x="8915400" y="-240302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37744" y="2213071"/>
            <a:ext cx="8229600" cy="85953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tabLst>
                <a:tab pos="1431831" algn="l"/>
              </a:tabLst>
              <a:defRPr sz="3600" b="0" i="0" kern="0" spc="200">
                <a:solidFill>
                  <a:srgbClr val="3E6B9C"/>
                </a:solidFill>
                <a:latin typeface="Impact"/>
                <a:cs typeface="Impac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DIVIDER SLIDE TWO HEADLINES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237744" y="1470740"/>
            <a:ext cx="8229600" cy="85953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0" i="0" kern="0" spc="200">
                <a:solidFill>
                  <a:srgbClr val="3E6B9C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en-US" dirty="0" smtClean="0"/>
              <a:t>DIVIDER SLIDE TWO HEADLINES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728643" y="4842780"/>
            <a:ext cx="364393" cy="273844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rgbClr val="474747"/>
                </a:solidFill>
                <a:latin typeface="Arial"/>
              </a:defRPr>
            </a:lvl1pPr>
          </a:lstStyle>
          <a:p>
            <a:fld id="{716BC1C3-C832-FA4C-9911-3E1C355083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33314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nockout divi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680" y="2217003"/>
            <a:ext cx="8229600" cy="857251"/>
          </a:xfrm>
          <a:prstGeom prst="rect">
            <a:avLst/>
          </a:prstGeom>
        </p:spPr>
        <p:txBody>
          <a:bodyPr vert="horz"/>
          <a:lstStyle>
            <a:lvl1pPr>
              <a:defRPr sz="3600" b="0" i="0" kern="0" spc="200">
                <a:solidFill>
                  <a:schemeClr val="bg1"/>
                </a:solidFill>
                <a:latin typeface="Impact"/>
                <a:cs typeface="Impact"/>
              </a:defRPr>
            </a:lvl1pPr>
          </a:lstStyle>
          <a:p>
            <a:r>
              <a:rPr lang="en-US" dirty="0" smtClean="0"/>
              <a:t>DIVIDER SLIDE ONE HEADLINE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-457200" y="-468902"/>
            <a:ext cx="9601200" cy="5612403"/>
            <a:chOff x="-457200" y="-468902"/>
            <a:chExt cx="9601200" cy="5612402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-457200" y="0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" name="Straight Connector 5"/>
            <p:cNvCxnSpPr/>
            <p:nvPr/>
          </p:nvCxnSpPr>
          <p:spPr bwMode="auto">
            <a:xfrm>
              <a:off x="-457200" y="1285875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-457200" y="2571750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-457200" y="5143500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/>
            <p:cNvCxnSpPr/>
            <p:nvPr userDrawn="1"/>
          </p:nvCxnSpPr>
          <p:spPr bwMode="auto">
            <a:xfrm>
              <a:off x="-457200" y="3857625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/>
            <p:cNvCxnSpPr/>
            <p:nvPr userDrawn="1"/>
          </p:nvCxnSpPr>
          <p:spPr bwMode="auto">
            <a:xfrm rot="5400000">
              <a:off x="-220407" y="-240302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Connector 10"/>
            <p:cNvCxnSpPr/>
            <p:nvPr userDrawn="1"/>
          </p:nvCxnSpPr>
          <p:spPr bwMode="auto">
            <a:xfrm rot="5400000">
              <a:off x="2063545" y="-240302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Connector 11"/>
            <p:cNvCxnSpPr/>
            <p:nvPr userDrawn="1"/>
          </p:nvCxnSpPr>
          <p:spPr bwMode="auto">
            <a:xfrm rot="5400000">
              <a:off x="4347497" y="-240302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12"/>
            <p:cNvCxnSpPr/>
            <p:nvPr userDrawn="1"/>
          </p:nvCxnSpPr>
          <p:spPr bwMode="auto">
            <a:xfrm rot="5400000">
              <a:off x="6631449" y="-240302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/>
            <p:cNvCxnSpPr/>
            <p:nvPr userDrawn="1"/>
          </p:nvCxnSpPr>
          <p:spPr bwMode="auto">
            <a:xfrm rot="5400000">
              <a:off x="8915400" y="-240302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28643" y="4842780"/>
            <a:ext cx="364393" cy="273844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rgbClr val="474747"/>
                </a:solidFill>
                <a:latin typeface="Arial"/>
              </a:defRPr>
            </a:lvl1pPr>
          </a:lstStyle>
          <a:p>
            <a:fld id="{716BC1C3-C832-FA4C-9911-3E1C355083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9718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divi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6BC1C3-C832-FA4C-9911-3E1C35508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hape 111"/>
          <p:cNvSpPr/>
          <p:nvPr userDrawn="1"/>
        </p:nvSpPr>
        <p:spPr>
          <a:xfrm>
            <a:off x="8697689" y="4721043"/>
            <a:ext cx="450135" cy="0"/>
          </a:xfrm>
          <a:prstGeom prst="line">
            <a:avLst/>
          </a:prstGeom>
          <a:ln w="6350" cmpd="sng">
            <a:solidFill>
              <a:schemeClr val="bg1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62">
              <a:defRPr sz="3200"/>
            </a:pPr>
            <a:endParaRPr sz="3200">
              <a:solidFill>
                <a:srgbClr val="40474B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10904" y="3163826"/>
            <a:ext cx="3748545" cy="43338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SUB-HEADLINE GOES HERE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37745" y="2212848"/>
            <a:ext cx="7616952" cy="6675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0" i="0" kern="0" spc="200">
                <a:solidFill>
                  <a:schemeClr val="accent2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en-US" dirty="0" smtClean="0"/>
              <a:t>HEADLINE FOR DIVIDER SLIDE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-1259167" y="2276937"/>
            <a:ext cx="117852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62"/>
            <a:r>
              <a:rPr lang="en-US" sz="1050" dirty="0">
                <a:solidFill>
                  <a:srgbClr val="40474B"/>
                </a:solidFill>
                <a:cs typeface="Arial"/>
              </a:rPr>
              <a:t>USER TO </a:t>
            </a:r>
            <a:br>
              <a:rPr lang="en-US" sz="1050" dirty="0">
                <a:solidFill>
                  <a:srgbClr val="40474B"/>
                </a:solidFill>
                <a:cs typeface="Arial"/>
              </a:rPr>
            </a:br>
            <a:r>
              <a:rPr lang="en-US" sz="1050" dirty="0">
                <a:solidFill>
                  <a:srgbClr val="40474B"/>
                </a:solidFill>
                <a:cs typeface="Arial"/>
              </a:rPr>
              <a:t>ADJUST WHITE</a:t>
            </a:r>
          </a:p>
          <a:p>
            <a:pPr defTabSz="457262"/>
            <a:r>
              <a:rPr lang="en-US" sz="1050" dirty="0">
                <a:solidFill>
                  <a:srgbClr val="40474B"/>
                </a:solidFill>
                <a:cs typeface="Arial"/>
              </a:rPr>
              <a:t>BOX LENGTH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259166" y="3163829"/>
            <a:ext cx="104547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62"/>
            <a:r>
              <a:rPr lang="en-US" sz="1050" dirty="0">
                <a:solidFill>
                  <a:srgbClr val="40474B"/>
                </a:solidFill>
                <a:cs typeface="Arial"/>
              </a:rPr>
              <a:t>USER TO </a:t>
            </a:r>
            <a:br>
              <a:rPr lang="en-US" sz="1050" dirty="0">
                <a:solidFill>
                  <a:srgbClr val="40474B"/>
                </a:solidFill>
                <a:cs typeface="Arial"/>
              </a:rPr>
            </a:br>
            <a:r>
              <a:rPr lang="en-US" sz="1050" dirty="0">
                <a:solidFill>
                  <a:srgbClr val="40474B"/>
                </a:solidFill>
                <a:cs typeface="Arial"/>
              </a:rPr>
              <a:t>ADJUST LINE</a:t>
            </a:r>
            <a:br>
              <a:rPr lang="en-US" sz="1050" dirty="0">
                <a:solidFill>
                  <a:srgbClr val="40474B"/>
                </a:solidFill>
                <a:cs typeface="Arial"/>
              </a:rPr>
            </a:br>
            <a:r>
              <a:rPr lang="en-US" sz="1050" dirty="0">
                <a:solidFill>
                  <a:srgbClr val="40474B"/>
                </a:solidFill>
                <a:cs typeface="Arial"/>
              </a:rPr>
              <a:t>LENGTH TO </a:t>
            </a:r>
            <a:br>
              <a:rPr lang="en-US" sz="1050" dirty="0">
                <a:solidFill>
                  <a:srgbClr val="40474B"/>
                </a:solidFill>
                <a:cs typeface="Arial"/>
              </a:rPr>
            </a:br>
            <a:r>
              <a:rPr lang="en-US" sz="1050" dirty="0">
                <a:solidFill>
                  <a:srgbClr val="40474B"/>
                </a:solidFill>
                <a:cs typeface="Arial"/>
              </a:rPr>
              <a:t>MATCH TEXT</a:t>
            </a:r>
          </a:p>
        </p:txBody>
      </p:sp>
    </p:spTree>
    <p:extLst>
      <p:ext uri="{BB962C8B-B14F-4D97-AF65-F5344CB8AC3E}">
        <p14:creationId xmlns:p14="http://schemas.microsoft.com/office/powerpoint/2010/main" val="1689439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nockout divi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680" y="2217000"/>
            <a:ext cx="8229600" cy="857250"/>
          </a:xfrm>
          <a:prstGeom prst="rect">
            <a:avLst/>
          </a:prstGeom>
        </p:spPr>
        <p:txBody>
          <a:bodyPr vert="horz"/>
          <a:lstStyle>
            <a:lvl1pPr>
              <a:defRPr sz="3600" b="0" i="0" kern="0" spc="200">
                <a:solidFill>
                  <a:schemeClr val="bg1"/>
                </a:solidFill>
                <a:latin typeface="Impact"/>
                <a:cs typeface="Impact"/>
              </a:defRPr>
            </a:lvl1pPr>
          </a:lstStyle>
          <a:p>
            <a:r>
              <a:rPr lang="en-US" dirty="0" smtClean="0"/>
              <a:t>DIVIDER SLIDE ONE HEADLINE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-457200" y="-468902"/>
            <a:ext cx="9601200" cy="5612402"/>
            <a:chOff x="-457200" y="-468902"/>
            <a:chExt cx="9601200" cy="5612402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-457200" y="0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" name="Straight Connector 5"/>
            <p:cNvCxnSpPr/>
            <p:nvPr/>
          </p:nvCxnSpPr>
          <p:spPr bwMode="auto">
            <a:xfrm>
              <a:off x="-457200" y="1285875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-457200" y="2571750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-457200" y="5143500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/>
            <p:cNvCxnSpPr/>
            <p:nvPr userDrawn="1"/>
          </p:nvCxnSpPr>
          <p:spPr bwMode="auto">
            <a:xfrm>
              <a:off x="-457200" y="3857625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/>
            <p:cNvCxnSpPr/>
            <p:nvPr userDrawn="1"/>
          </p:nvCxnSpPr>
          <p:spPr bwMode="auto">
            <a:xfrm rot="5400000">
              <a:off x="-220407" y="-240302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Connector 10"/>
            <p:cNvCxnSpPr/>
            <p:nvPr userDrawn="1"/>
          </p:nvCxnSpPr>
          <p:spPr bwMode="auto">
            <a:xfrm rot="5400000">
              <a:off x="2063545" y="-240302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Connector 11"/>
            <p:cNvCxnSpPr/>
            <p:nvPr userDrawn="1"/>
          </p:nvCxnSpPr>
          <p:spPr bwMode="auto">
            <a:xfrm rot="5400000">
              <a:off x="4347497" y="-240302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12"/>
            <p:cNvCxnSpPr/>
            <p:nvPr userDrawn="1"/>
          </p:nvCxnSpPr>
          <p:spPr bwMode="auto">
            <a:xfrm rot="5400000">
              <a:off x="6631449" y="-240302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/>
            <p:cNvCxnSpPr/>
            <p:nvPr userDrawn="1"/>
          </p:nvCxnSpPr>
          <p:spPr bwMode="auto">
            <a:xfrm rot="5400000">
              <a:off x="8915400" y="-240302"/>
              <a:ext cx="4572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28635" y="4842778"/>
            <a:ext cx="364393" cy="273844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rgbClr val="474747"/>
                </a:solidFill>
                <a:latin typeface="Arial"/>
              </a:defRPr>
            </a:lvl1pPr>
          </a:lstStyle>
          <a:p>
            <a:fld id="{716BC1C3-C832-FA4C-9911-3E1C355083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29517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6BC1C3-C832-FA4C-9911-3E1C35508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hape 111"/>
          <p:cNvSpPr/>
          <p:nvPr userDrawn="1"/>
        </p:nvSpPr>
        <p:spPr>
          <a:xfrm>
            <a:off x="8697689" y="4721043"/>
            <a:ext cx="450135" cy="0"/>
          </a:xfrm>
          <a:prstGeom prst="line">
            <a:avLst/>
          </a:prstGeom>
          <a:ln w="6350" cmpd="sng">
            <a:solidFill>
              <a:schemeClr val="bg1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62">
              <a:defRPr sz="3200"/>
            </a:pPr>
            <a:endParaRPr sz="3200">
              <a:solidFill>
                <a:srgbClr val="40474B"/>
              </a:solidFill>
            </a:endParaRP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10904" y="3163826"/>
            <a:ext cx="3748545" cy="43338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SUB-HEADLINE GOES HERE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37745" y="2212848"/>
            <a:ext cx="7616952" cy="6675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0" i="0" kern="0" spc="200">
                <a:solidFill>
                  <a:schemeClr val="tx2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en-US" dirty="0" smtClean="0"/>
              <a:t>HEADLINE FOR DIVIDER SLIDE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-1259167" y="2276937"/>
            <a:ext cx="117852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62"/>
            <a:r>
              <a:rPr lang="en-US" sz="1050" dirty="0">
                <a:solidFill>
                  <a:srgbClr val="40474B"/>
                </a:solidFill>
                <a:cs typeface="Arial"/>
              </a:rPr>
              <a:t>USER TO </a:t>
            </a:r>
            <a:br>
              <a:rPr lang="en-US" sz="1050" dirty="0">
                <a:solidFill>
                  <a:srgbClr val="40474B"/>
                </a:solidFill>
                <a:cs typeface="Arial"/>
              </a:rPr>
            </a:br>
            <a:r>
              <a:rPr lang="en-US" sz="1050" dirty="0">
                <a:solidFill>
                  <a:srgbClr val="40474B"/>
                </a:solidFill>
                <a:cs typeface="Arial"/>
              </a:rPr>
              <a:t>ADJUST WHITE</a:t>
            </a:r>
          </a:p>
          <a:p>
            <a:pPr defTabSz="457262"/>
            <a:r>
              <a:rPr lang="en-US" sz="1050" dirty="0">
                <a:solidFill>
                  <a:srgbClr val="40474B"/>
                </a:solidFill>
                <a:cs typeface="Arial"/>
              </a:rPr>
              <a:t>BOX LENGTH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1259166" y="3163829"/>
            <a:ext cx="104547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62"/>
            <a:r>
              <a:rPr lang="en-US" sz="1050" dirty="0">
                <a:solidFill>
                  <a:srgbClr val="40474B"/>
                </a:solidFill>
                <a:cs typeface="Arial"/>
              </a:rPr>
              <a:t>USER TO </a:t>
            </a:r>
            <a:br>
              <a:rPr lang="en-US" sz="1050" dirty="0">
                <a:solidFill>
                  <a:srgbClr val="40474B"/>
                </a:solidFill>
                <a:cs typeface="Arial"/>
              </a:rPr>
            </a:br>
            <a:r>
              <a:rPr lang="en-US" sz="1050" dirty="0">
                <a:solidFill>
                  <a:srgbClr val="40474B"/>
                </a:solidFill>
                <a:cs typeface="Arial"/>
              </a:rPr>
              <a:t>ADJUST LINE</a:t>
            </a:r>
            <a:br>
              <a:rPr lang="en-US" sz="1050" dirty="0">
                <a:solidFill>
                  <a:srgbClr val="40474B"/>
                </a:solidFill>
                <a:cs typeface="Arial"/>
              </a:rPr>
            </a:br>
            <a:r>
              <a:rPr lang="en-US" sz="1050" dirty="0">
                <a:solidFill>
                  <a:srgbClr val="40474B"/>
                </a:solidFill>
                <a:cs typeface="Arial"/>
              </a:rPr>
              <a:t>LENGTH TO </a:t>
            </a:r>
            <a:br>
              <a:rPr lang="en-US" sz="1050" dirty="0">
                <a:solidFill>
                  <a:srgbClr val="40474B"/>
                </a:solidFill>
                <a:cs typeface="Arial"/>
              </a:rPr>
            </a:br>
            <a:r>
              <a:rPr lang="en-US" sz="1050" dirty="0">
                <a:solidFill>
                  <a:srgbClr val="40474B"/>
                </a:solidFill>
                <a:cs typeface="Arial"/>
              </a:rPr>
              <a:t>MATCH TEXT</a:t>
            </a:r>
          </a:p>
        </p:txBody>
      </p:sp>
    </p:spTree>
    <p:extLst>
      <p:ext uri="{BB962C8B-B14F-4D97-AF65-F5344CB8AC3E}">
        <p14:creationId xmlns:p14="http://schemas.microsoft.com/office/powerpoint/2010/main" val="15452229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6BC1C3-C832-FA4C-9911-3E1C35508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hape 111"/>
          <p:cNvSpPr/>
          <p:nvPr userDrawn="1"/>
        </p:nvSpPr>
        <p:spPr>
          <a:xfrm>
            <a:off x="8697689" y="4721043"/>
            <a:ext cx="450135" cy="0"/>
          </a:xfrm>
          <a:prstGeom prst="line">
            <a:avLst/>
          </a:prstGeom>
          <a:ln w="6350" cmpd="sng">
            <a:solidFill>
              <a:schemeClr val="bg1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62">
              <a:defRPr sz="3200"/>
            </a:pPr>
            <a:endParaRPr sz="3200">
              <a:solidFill>
                <a:srgbClr val="40474B"/>
              </a:solidFill>
            </a:endParaRPr>
          </a:p>
        </p:txBody>
      </p:sp>
      <p:sp>
        <p:nvSpPr>
          <p:cNvPr id="10" name="Text Placeholder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10904" y="3163826"/>
            <a:ext cx="2315591" cy="43338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SUB-HEADLINE GOES HERE TWO LINE EXAMPLE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37745" y="2212848"/>
            <a:ext cx="7616952" cy="6675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0" i="0" kern="0" spc="200">
                <a:solidFill>
                  <a:srgbClr val="EE0000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en-US" dirty="0" smtClean="0"/>
              <a:t>HEADLINE FOR DIVIDER SLIDE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-1259167" y="2276937"/>
            <a:ext cx="117852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62"/>
            <a:r>
              <a:rPr lang="en-US" sz="1050" dirty="0">
                <a:solidFill>
                  <a:srgbClr val="40474B"/>
                </a:solidFill>
                <a:cs typeface="Arial"/>
              </a:rPr>
              <a:t>USER TO </a:t>
            </a:r>
            <a:br>
              <a:rPr lang="en-US" sz="1050" dirty="0">
                <a:solidFill>
                  <a:srgbClr val="40474B"/>
                </a:solidFill>
                <a:cs typeface="Arial"/>
              </a:rPr>
            </a:br>
            <a:r>
              <a:rPr lang="en-US" sz="1050" dirty="0">
                <a:solidFill>
                  <a:srgbClr val="40474B"/>
                </a:solidFill>
                <a:cs typeface="Arial"/>
              </a:rPr>
              <a:t>ADJUST WHITE</a:t>
            </a:r>
          </a:p>
          <a:p>
            <a:pPr defTabSz="457262"/>
            <a:r>
              <a:rPr lang="en-US" sz="1050" dirty="0">
                <a:solidFill>
                  <a:srgbClr val="40474B"/>
                </a:solidFill>
                <a:cs typeface="Arial"/>
              </a:rPr>
              <a:t>BOX LENGTH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-1259166" y="3163829"/>
            <a:ext cx="104547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62"/>
            <a:r>
              <a:rPr lang="en-US" sz="1050" dirty="0">
                <a:solidFill>
                  <a:srgbClr val="40474B"/>
                </a:solidFill>
                <a:cs typeface="Arial"/>
              </a:rPr>
              <a:t>USER TO </a:t>
            </a:r>
            <a:br>
              <a:rPr lang="en-US" sz="1050" dirty="0">
                <a:solidFill>
                  <a:srgbClr val="40474B"/>
                </a:solidFill>
                <a:cs typeface="Arial"/>
              </a:rPr>
            </a:br>
            <a:r>
              <a:rPr lang="en-US" sz="1050" dirty="0">
                <a:solidFill>
                  <a:srgbClr val="40474B"/>
                </a:solidFill>
                <a:cs typeface="Arial"/>
              </a:rPr>
              <a:t>ADJUST LINE</a:t>
            </a:r>
            <a:br>
              <a:rPr lang="en-US" sz="1050" dirty="0">
                <a:solidFill>
                  <a:srgbClr val="40474B"/>
                </a:solidFill>
                <a:cs typeface="Arial"/>
              </a:rPr>
            </a:br>
            <a:r>
              <a:rPr lang="en-US" sz="1050" dirty="0">
                <a:solidFill>
                  <a:srgbClr val="40474B"/>
                </a:solidFill>
                <a:cs typeface="Arial"/>
              </a:rPr>
              <a:t>LENGTH TO </a:t>
            </a:r>
            <a:br>
              <a:rPr lang="en-US" sz="1050" dirty="0">
                <a:solidFill>
                  <a:srgbClr val="40474B"/>
                </a:solidFill>
                <a:cs typeface="Arial"/>
              </a:rPr>
            </a:br>
            <a:r>
              <a:rPr lang="en-US" sz="1050" dirty="0">
                <a:solidFill>
                  <a:srgbClr val="40474B"/>
                </a:solidFill>
                <a:cs typeface="Arial"/>
              </a:rPr>
              <a:t>MATCH TEXT</a:t>
            </a:r>
          </a:p>
        </p:txBody>
      </p:sp>
    </p:spTree>
    <p:extLst>
      <p:ext uri="{BB962C8B-B14F-4D97-AF65-F5344CB8AC3E}">
        <p14:creationId xmlns:p14="http://schemas.microsoft.com/office/powerpoint/2010/main" val="27441087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6BC1C3-C832-FA4C-9911-3E1C35508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hape 111"/>
          <p:cNvSpPr/>
          <p:nvPr userDrawn="1"/>
        </p:nvSpPr>
        <p:spPr>
          <a:xfrm>
            <a:off x="8697689" y="4721043"/>
            <a:ext cx="450135" cy="0"/>
          </a:xfrm>
          <a:prstGeom prst="line">
            <a:avLst/>
          </a:prstGeom>
          <a:ln w="6350" cmpd="sng">
            <a:solidFill>
              <a:schemeClr val="bg1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62">
              <a:defRPr sz="3200"/>
            </a:pPr>
            <a:endParaRPr sz="3200">
              <a:solidFill>
                <a:srgbClr val="4047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19412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clos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28640" y="4842779"/>
            <a:ext cx="364393" cy="273844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rgbClr val="474747"/>
                </a:solidFill>
                <a:latin typeface="Arial"/>
              </a:defRPr>
            </a:lvl1pPr>
          </a:lstStyle>
          <a:p>
            <a:fld id="{716BC1C3-C832-FA4C-9911-3E1C355083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idx="1"/>
          </p:nvPr>
        </p:nvSpPr>
        <p:spPr>
          <a:xfrm>
            <a:off x="236221" y="993470"/>
            <a:ext cx="8026400" cy="3394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spcBef>
                <a:spcPts val="0"/>
              </a:spcBef>
              <a:defRPr sz="1600">
                <a:solidFill>
                  <a:srgbClr val="40474B"/>
                </a:solidFill>
              </a:defRPr>
            </a:lvl1pPr>
            <a:lvl2pPr>
              <a:spcBef>
                <a:spcPts val="0"/>
              </a:spcBef>
              <a:defRPr sz="1600">
                <a:solidFill>
                  <a:srgbClr val="40474B"/>
                </a:solidFill>
              </a:defRPr>
            </a:lvl2pPr>
            <a:lvl3pPr>
              <a:spcBef>
                <a:spcPts val="0"/>
              </a:spcBef>
              <a:defRPr sz="1600">
                <a:solidFill>
                  <a:srgbClr val="40474B"/>
                </a:solidFill>
              </a:defRPr>
            </a:lvl3pPr>
            <a:lvl4pPr>
              <a:spcBef>
                <a:spcPts val="0"/>
              </a:spcBef>
              <a:defRPr sz="1600">
                <a:solidFill>
                  <a:srgbClr val="40474B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49756" y="136768"/>
            <a:ext cx="8037329" cy="489465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ct val="100000"/>
              </a:lnSpc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83405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84">
          <p15:clr>
            <a:srgbClr val="FBAE40"/>
          </p15:clr>
        </p15:guide>
        <p15:guide id="2" orient="horz" pos="70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divi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6BC1C3-C832-FA4C-9911-3E1C355083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hape 111"/>
          <p:cNvSpPr/>
          <p:nvPr userDrawn="1"/>
        </p:nvSpPr>
        <p:spPr>
          <a:xfrm>
            <a:off x="8697685" y="4721043"/>
            <a:ext cx="450135" cy="0"/>
          </a:xfrm>
          <a:prstGeom prst="line">
            <a:avLst/>
          </a:prstGeom>
          <a:ln w="6350" cmpd="sng">
            <a:solidFill>
              <a:schemeClr val="bg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10896" y="3163824"/>
            <a:ext cx="3748545" cy="4333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SUB-HEADLINE GOES HERE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37744" y="2212848"/>
            <a:ext cx="7616952" cy="6675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0" i="0" kern="0" spc="200">
                <a:solidFill>
                  <a:schemeClr val="accent2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en-US" dirty="0" smtClean="0"/>
              <a:t>HEADLINE FOR DIVIDER SLIDE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-1259168" y="2276933"/>
            <a:ext cx="1189959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latin typeface="Arial"/>
                <a:cs typeface="Arial"/>
              </a:rPr>
              <a:t>USER TO </a:t>
            </a:r>
            <a:br>
              <a:rPr lang="en-US" sz="1050" dirty="0" smtClean="0">
                <a:latin typeface="Arial"/>
                <a:cs typeface="Arial"/>
              </a:rPr>
            </a:br>
            <a:r>
              <a:rPr lang="en-US" sz="1050" dirty="0" smtClean="0">
                <a:latin typeface="Arial"/>
                <a:cs typeface="Arial"/>
              </a:rPr>
              <a:t>ADJUST WHITE</a:t>
            </a:r>
          </a:p>
          <a:p>
            <a:r>
              <a:rPr lang="en-US" sz="1050" dirty="0" smtClean="0">
                <a:latin typeface="Arial"/>
                <a:cs typeface="Arial"/>
              </a:rPr>
              <a:t>BOX</a:t>
            </a:r>
            <a:r>
              <a:rPr lang="en-US" sz="1050" baseline="0" dirty="0" smtClean="0">
                <a:latin typeface="Arial"/>
                <a:cs typeface="Arial"/>
              </a:rPr>
              <a:t> LENGTH</a:t>
            </a:r>
            <a:endParaRPr lang="en-US" sz="1050" dirty="0" smtClean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259168" y="3163828"/>
            <a:ext cx="105550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latin typeface="Arial"/>
                <a:cs typeface="Arial"/>
              </a:rPr>
              <a:t>USER TO </a:t>
            </a:r>
            <a:br>
              <a:rPr lang="en-US" sz="1050" dirty="0" smtClean="0">
                <a:latin typeface="Arial"/>
                <a:cs typeface="Arial"/>
              </a:rPr>
            </a:br>
            <a:r>
              <a:rPr lang="en-US" sz="1050" dirty="0" smtClean="0">
                <a:latin typeface="Arial"/>
                <a:cs typeface="Arial"/>
              </a:rPr>
              <a:t>ADJUST LINE</a:t>
            </a:r>
            <a:br>
              <a:rPr lang="en-US" sz="1050" dirty="0" smtClean="0">
                <a:latin typeface="Arial"/>
                <a:cs typeface="Arial"/>
              </a:rPr>
            </a:br>
            <a:r>
              <a:rPr lang="en-US" sz="1050" dirty="0" smtClean="0">
                <a:latin typeface="Arial"/>
                <a:cs typeface="Arial"/>
              </a:rPr>
              <a:t>LENGTH</a:t>
            </a:r>
            <a:r>
              <a:rPr lang="en-US" sz="1050" baseline="0" dirty="0" smtClean="0">
                <a:latin typeface="Arial"/>
                <a:cs typeface="Arial"/>
              </a:rPr>
              <a:t> TO </a:t>
            </a:r>
            <a:br>
              <a:rPr lang="en-US" sz="1050" baseline="0" dirty="0" smtClean="0">
                <a:latin typeface="Arial"/>
                <a:cs typeface="Arial"/>
              </a:rPr>
            </a:br>
            <a:r>
              <a:rPr lang="en-US" sz="1050" baseline="0" dirty="0" smtClean="0">
                <a:latin typeface="Arial"/>
                <a:cs typeface="Arial"/>
              </a:rPr>
              <a:t>MATCH TEXT</a:t>
            </a:r>
            <a:endParaRPr lang="en-US" sz="105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2968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11"/>
          <p:cNvSpPr/>
          <p:nvPr/>
        </p:nvSpPr>
        <p:spPr>
          <a:xfrm>
            <a:off x="8697685" y="4721043"/>
            <a:ext cx="450135" cy="0"/>
          </a:xfrm>
          <a:prstGeom prst="line">
            <a:avLst/>
          </a:prstGeom>
          <a:ln w="6350" cmpd="sng">
            <a:solidFill>
              <a:srgbClr val="58595B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8635" y="4842778"/>
            <a:ext cx="364393" cy="273844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rgbClr val="474747"/>
                </a:solidFill>
                <a:latin typeface="Arial"/>
              </a:defRPr>
            </a:lvl1pPr>
          </a:lstStyle>
          <a:p>
            <a:fld id="{716BC1C3-C832-FA4C-9911-3E1C355083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977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4" r:id="rId2"/>
    <p:sldLayoutId id="2147483725" r:id="rId3"/>
    <p:sldLayoutId id="2147483675" r:id="rId4"/>
    <p:sldLayoutId id="2147483717" r:id="rId5"/>
    <p:sldLayoutId id="2147483716" r:id="rId6"/>
    <p:sldLayoutId id="2147483718" r:id="rId7"/>
    <p:sldLayoutId id="2147483719" r:id="rId8"/>
    <p:sldLayoutId id="2147483720" r:id="rId9"/>
    <p:sldLayoutId id="2147483722" r:id="rId10"/>
    <p:sldLayoutId id="2147483723" r:id="rId11"/>
    <p:sldLayoutId id="2147483727" r:id="rId12"/>
    <p:sldLayoutId id="2147483728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i="0" kern="1200" baseline="0">
          <a:solidFill>
            <a:schemeClr val="tx1"/>
          </a:solidFill>
          <a:latin typeface="Gobold Bold"/>
          <a:ea typeface="+mj-ea"/>
          <a:cs typeface="Gobold Bold"/>
        </a:defRPr>
      </a:lvl1pPr>
    </p:titleStyle>
    <p:bodyStyle>
      <a:lvl1pPr marL="112713" indent="-112713" algn="l" defTabSz="457200" rtl="0" eaLnBrk="1" latinLnBrk="0" hangingPunct="1">
        <a:spcBef>
          <a:spcPct val="20000"/>
        </a:spcBef>
        <a:buClr>
          <a:schemeClr val="bg1"/>
        </a:buClr>
        <a:buSzPct val="85000"/>
        <a:buFont typeface="Lucida Grande"/>
        <a:buChar char=" "/>
        <a:defRPr sz="1800" kern="1200">
          <a:solidFill>
            <a:srgbClr val="40474B"/>
          </a:solidFill>
          <a:latin typeface="Arial"/>
          <a:ea typeface="+mn-ea"/>
          <a:cs typeface="Arial"/>
        </a:defRPr>
      </a:lvl1pPr>
      <a:lvl2pPr marL="320675" indent="-187325" algn="l" defTabSz="457200" rtl="0" eaLnBrk="1" latinLnBrk="0" hangingPunct="1">
        <a:spcBef>
          <a:spcPct val="20000"/>
        </a:spcBef>
        <a:buSzPct val="85000"/>
        <a:buFont typeface="Arial"/>
        <a:buChar char="•"/>
        <a:tabLst/>
        <a:defRPr sz="1800" kern="1200">
          <a:solidFill>
            <a:srgbClr val="40474B"/>
          </a:solidFill>
          <a:latin typeface="Arial"/>
          <a:ea typeface="+mn-ea"/>
          <a:cs typeface="Arial"/>
        </a:defRPr>
      </a:lvl2pPr>
      <a:lvl3pPr marL="606425" indent="-241300" algn="l" defTabSz="457200" rtl="0" eaLnBrk="1" latinLnBrk="0" hangingPunct="1">
        <a:spcBef>
          <a:spcPct val="20000"/>
        </a:spcBef>
        <a:buSzPct val="85000"/>
        <a:buFont typeface="Lucida Grande"/>
        <a:buChar char="-"/>
        <a:defRPr sz="1800" kern="1200">
          <a:solidFill>
            <a:srgbClr val="40474B"/>
          </a:solidFill>
          <a:latin typeface="Arial"/>
          <a:ea typeface="+mn-ea"/>
          <a:cs typeface="Arial"/>
        </a:defRPr>
      </a:lvl3pPr>
      <a:lvl4pPr marL="874713" indent="-268288" algn="l" defTabSz="457200" rtl="0" eaLnBrk="1" latinLnBrk="0" hangingPunct="1">
        <a:spcBef>
          <a:spcPct val="20000"/>
        </a:spcBef>
        <a:buSzPct val="75000"/>
        <a:buFont typeface="Wingdings" charset="2"/>
        <a:buChar char="§"/>
        <a:defRPr sz="1800" kern="1200">
          <a:solidFill>
            <a:srgbClr val="40474B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11"/>
          <p:cNvSpPr/>
          <p:nvPr userDrawn="1"/>
        </p:nvSpPr>
        <p:spPr>
          <a:xfrm>
            <a:off x="8697689" y="4721043"/>
            <a:ext cx="450135" cy="0"/>
          </a:xfrm>
          <a:prstGeom prst="line">
            <a:avLst/>
          </a:prstGeom>
          <a:ln w="6350" cmpd="sng">
            <a:solidFill>
              <a:srgbClr val="58595B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62">
              <a:defRPr sz="3200"/>
            </a:pPr>
            <a:endParaRPr sz="3200">
              <a:solidFill>
                <a:srgbClr val="40474B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8643" y="4842780"/>
            <a:ext cx="364393" cy="273844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rgbClr val="474747"/>
                </a:solidFill>
                <a:latin typeface="Arial"/>
              </a:defRPr>
            </a:lvl1pPr>
          </a:lstStyle>
          <a:p>
            <a:pPr defTabSz="457262"/>
            <a:fld id="{716BC1C3-C832-FA4C-9911-3E1C355083BA}" type="slidenum">
              <a:rPr lang="en-US" smtClean="0"/>
              <a:pPr defTabSz="457262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253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171" rtl="0" eaLnBrk="1" latinLnBrk="0" hangingPunct="1">
        <a:spcBef>
          <a:spcPct val="0"/>
        </a:spcBef>
        <a:buNone/>
        <a:defRPr sz="2800" b="0" i="0" kern="1200" baseline="0">
          <a:solidFill>
            <a:schemeClr val="tx1"/>
          </a:solidFill>
          <a:latin typeface="Gobold Bold"/>
          <a:ea typeface="+mj-ea"/>
          <a:cs typeface="Gobold Bold"/>
        </a:defRPr>
      </a:lvl1pPr>
    </p:titleStyle>
    <p:bodyStyle>
      <a:lvl1pPr marL="112706" indent="-112706" algn="l" defTabSz="457171" rtl="0" eaLnBrk="1" latinLnBrk="0" hangingPunct="1">
        <a:spcBef>
          <a:spcPct val="20000"/>
        </a:spcBef>
        <a:buClr>
          <a:schemeClr val="bg1"/>
        </a:buClr>
        <a:buSzPct val="85000"/>
        <a:buFont typeface="Lucida Grande"/>
        <a:buChar char=" "/>
        <a:defRPr sz="1800" kern="1200">
          <a:solidFill>
            <a:srgbClr val="40474B"/>
          </a:solidFill>
          <a:latin typeface="Arial"/>
          <a:ea typeface="+mn-ea"/>
          <a:cs typeface="Arial"/>
        </a:defRPr>
      </a:lvl1pPr>
      <a:lvl2pPr marL="320653" indent="-187313" algn="l" defTabSz="457171" rtl="0" eaLnBrk="1" latinLnBrk="0" hangingPunct="1">
        <a:spcBef>
          <a:spcPct val="20000"/>
        </a:spcBef>
        <a:buSzPct val="85000"/>
        <a:buFont typeface="Arial"/>
        <a:buChar char="•"/>
        <a:tabLst/>
        <a:defRPr sz="1800" kern="1200">
          <a:solidFill>
            <a:srgbClr val="40474B"/>
          </a:solidFill>
          <a:latin typeface="Arial"/>
          <a:ea typeface="+mn-ea"/>
          <a:cs typeface="Arial"/>
        </a:defRPr>
      </a:lvl2pPr>
      <a:lvl3pPr marL="606385" indent="-241284" algn="l" defTabSz="457171" rtl="0" eaLnBrk="1" latinLnBrk="0" hangingPunct="1">
        <a:spcBef>
          <a:spcPct val="20000"/>
        </a:spcBef>
        <a:buSzPct val="85000"/>
        <a:buFont typeface="Lucida Grande"/>
        <a:buChar char="-"/>
        <a:defRPr sz="1800" kern="1200">
          <a:solidFill>
            <a:srgbClr val="40474B"/>
          </a:solidFill>
          <a:latin typeface="Arial"/>
          <a:ea typeface="+mn-ea"/>
          <a:cs typeface="Arial"/>
        </a:defRPr>
      </a:lvl3pPr>
      <a:lvl4pPr marL="874656" indent="-268271" algn="l" defTabSz="457171" rtl="0" eaLnBrk="1" latinLnBrk="0" hangingPunct="1">
        <a:spcBef>
          <a:spcPct val="20000"/>
        </a:spcBef>
        <a:buSzPct val="75000"/>
        <a:buFont typeface="Wingdings" charset="2"/>
        <a:buChar char="§"/>
        <a:defRPr sz="1800" kern="1200">
          <a:solidFill>
            <a:srgbClr val="40474B"/>
          </a:solidFill>
          <a:latin typeface="Arial"/>
          <a:ea typeface="+mn-ea"/>
          <a:cs typeface="Arial"/>
        </a:defRPr>
      </a:lvl4pPr>
      <a:lvl5pPr marL="2057266" indent="-228584" algn="l" defTabSz="457171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5pPr>
      <a:lvl6pPr marL="2514435" indent="-228584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05" indent="-228584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75" indent="-228584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46" indent="-228584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0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0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9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0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11"/>
          <p:cNvSpPr/>
          <p:nvPr/>
        </p:nvSpPr>
        <p:spPr>
          <a:xfrm>
            <a:off x="8697689" y="4721043"/>
            <a:ext cx="450135" cy="0"/>
          </a:xfrm>
          <a:prstGeom prst="line">
            <a:avLst/>
          </a:prstGeom>
          <a:ln w="6350" cmpd="sng">
            <a:solidFill>
              <a:srgbClr val="58595B"/>
            </a:solidFill>
            <a:miter lim="400000"/>
          </a:ln>
        </p:spPr>
        <p:txBody>
          <a:bodyPr lIns="50753" tIns="50753" rIns="50753" bIns="50753" anchor="ctr"/>
          <a:lstStyle/>
          <a:p>
            <a:pPr>
              <a:defRPr sz="3200"/>
            </a:pPr>
            <a:endParaRPr sz="3197" dirty="0">
              <a:solidFill>
                <a:srgbClr val="40474B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8639" y="4842778"/>
            <a:ext cx="364393" cy="273844"/>
          </a:xfrm>
          <a:prstGeom prst="rect">
            <a:avLst/>
          </a:prstGeom>
        </p:spPr>
        <p:txBody>
          <a:bodyPr/>
          <a:lstStyle>
            <a:lvl1pPr algn="l">
              <a:defRPr sz="899">
                <a:solidFill>
                  <a:srgbClr val="474747"/>
                </a:solidFill>
                <a:latin typeface="Arial"/>
              </a:defRPr>
            </a:lvl1pPr>
          </a:lstStyle>
          <a:p>
            <a:fld id="{716BC1C3-C832-FA4C-9911-3E1C355083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336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6789" rtl="0" eaLnBrk="1" latinLnBrk="0" hangingPunct="1">
        <a:spcBef>
          <a:spcPct val="0"/>
        </a:spcBef>
        <a:buNone/>
        <a:defRPr sz="2797" b="0" i="0" kern="1200" baseline="0">
          <a:solidFill>
            <a:schemeClr val="tx1"/>
          </a:solidFill>
          <a:latin typeface="Gobold Bold"/>
          <a:ea typeface="+mj-ea"/>
          <a:cs typeface="Gobold Bold"/>
        </a:defRPr>
      </a:lvl1pPr>
    </p:titleStyle>
    <p:bodyStyle>
      <a:lvl1pPr marL="112612" indent="-112612" algn="l" defTabSz="456789" rtl="0" eaLnBrk="1" latinLnBrk="0" hangingPunct="1">
        <a:spcBef>
          <a:spcPct val="20000"/>
        </a:spcBef>
        <a:buClr>
          <a:schemeClr val="bg1"/>
        </a:buClr>
        <a:buSzPct val="85000"/>
        <a:buFont typeface="Lucida Grande"/>
        <a:buChar char=" "/>
        <a:defRPr sz="1798" kern="1200">
          <a:solidFill>
            <a:srgbClr val="40474B"/>
          </a:solidFill>
          <a:latin typeface="Arial"/>
          <a:ea typeface="+mn-ea"/>
          <a:cs typeface="Arial"/>
        </a:defRPr>
      </a:lvl1pPr>
      <a:lvl2pPr marL="320386" indent="-187156" algn="l" defTabSz="456789" rtl="0" eaLnBrk="1" latinLnBrk="0" hangingPunct="1">
        <a:spcBef>
          <a:spcPct val="20000"/>
        </a:spcBef>
        <a:buSzPct val="85000"/>
        <a:buFont typeface="Arial"/>
        <a:buChar char="•"/>
        <a:tabLst/>
        <a:defRPr sz="1798" kern="1200">
          <a:solidFill>
            <a:srgbClr val="40474B"/>
          </a:solidFill>
          <a:latin typeface="Arial"/>
          <a:ea typeface="+mn-ea"/>
          <a:cs typeface="Arial"/>
        </a:defRPr>
      </a:lvl2pPr>
      <a:lvl3pPr marL="605879" indent="-241083" algn="l" defTabSz="456789" rtl="0" eaLnBrk="1" latinLnBrk="0" hangingPunct="1">
        <a:spcBef>
          <a:spcPct val="20000"/>
        </a:spcBef>
        <a:buSzPct val="85000"/>
        <a:buFont typeface="Lucida Grande"/>
        <a:buChar char="-"/>
        <a:defRPr sz="1798" kern="1200">
          <a:solidFill>
            <a:srgbClr val="40474B"/>
          </a:solidFill>
          <a:latin typeface="Arial"/>
          <a:ea typeface="+mn-ea"/>
          <a:cs typeface="Arial"/>
        </a:defRPr>
      </a:lvl3pPr>
      <a:lvl4pPr marL="873926" indent="-268047" algn="l" defTabSz="456789" rtl="0" eaLnBrk="1" latinLnBrk="0" hangingPunct="1">
        <a:spcBef>
          <a:spcPct val="20000"/>
        </a:spcBef>
        <a:buSzPct val="75000"/>
        <a:buFont typeface="Wingdings" charset="2"/>
        <a:buChar char="§"/>
        <a:defRPr sz="1798" kern="1200">
          <a:solidFill>
            <a:srgbClr val="40474B"/>
          </a:solidFill>
          <a:latin typeface="Arial"/>
          <a:ea typeface="+mn-ea"/>
          <a:cs typeface="Arial"/>
        </a:defRPr>
      </a:lvl4pPr>
      <a:lvl5pPr marL="2055548" indent="-228394" algn="l" defTabSz="456789" rtl="0" eaLnBrk="1" latinLnBrk="0" hangingPunct="1">
        <a:spcBef>
          <a:spcPct val="20000"/>
        </a:spcBef>
        <a:buFont typeface="Arial"/>
        <a:buChar char="»"/>
        <a:defRPr sz="1798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5pPr>
      <a:lvl6pPr marL="2512337" indent="-228394" algn="l" defTabSz="456789" rtl="0" eaLnBrk="1" latinLnBrk="0" hangingPunct="1">
        <a:spcBef>
          <a:spcPct val="20000"/>
        </a:spcBef>
        <a:buFont typeface="Arial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6pPr>
      <a:lvl7pPr marL="2969125" indent="-228394" algn="l" defTabSz="456789" rtl="0" eaLnBrk="1" latinLnBrk="0" hangingPunct="1">
        <a:spcBef>
          <a:spcPct val="20000"/>
        </a:spcBef>
        <a:buFont typeface="Arial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7pPr>
      <a:lvl8pPr marL="3425914" indent="-228394" algn="l" defTabSz="456789" rtl="0" eaLnBrk="1" latinLnBrk="0" hangingPunct="1">
        <a:spcBef>
          <a:spcPct val="20000"/>
        </a:spcBef>
        <a:buFont typeface="Arial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8pPr>
      <a:lvl9pPr marL="3882702" indent="-228394" algn="l" defTabSz="456789" rtl="0" eaLnBrk="1" latinLnBrk="0" hangingPunct="1">
        <a:spcBef>
          <a:spcPct val="20000"/>
        </a:spcBef>
        <a:buFont typeface="Arial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789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89" algn="l" defTabSz="456789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577" algn="l" defTabSz="456789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366" algn="l" defTabSz="456789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7154" algn="l" defTabSz="456789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943" algn="l" defTabSz="456789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731" algn="l" defTabSz="456789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456789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4308" algn="l" defTabSz="456789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11"/>
          <p:cNvSpPr/>
          <p:nvPr userDrawn="1"/>
        </p:nvSpPr>
        <p:spPr>
          <a:xfrm>
            <a:off x="8697689" y="4721043"/>
            <a:ext cx="450135" cy="0"/>
          </a:xfrm>
          <a:prstGeom prst="line">
            <a:avLst/>
          </a:prstGeom>
          <a:ln w="6350" cmpd="sng">
            <a:solidFill>
              <a:srgbClr val="58595B"/>
            </a:solidFill>
            <a:miter lim="400000"/>
          </a:ln>
        </p:spPr>
        <p:txBody>
          <a:bodyPr lIns="50753" tIns="50753" rIns="50753" bIns="50753" anchor="ctr"/>
          <a:lstStyle/>
          <a:p>
            <a:pPr defTabSz="456861">
              <a:defRPr sz="3200"/>
            </a:pPr>
            <a:endParaRPr sz="3197">
              <a:solidFill>
                <a:srgbClr val="40474B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8642" y="4842780"/>
            <a:ext cx="364393" cy="273844"/>
          </a:xfrm>
          <a:prstGeom prst="rect">
            <a:avLst/>
          </a:prstGeom>
        </p:spPr>
        <p:txBody>
          <a:bodyPr/>
          <a:lstStyle>
            <a:lvl1pPr algn="l">
              <a:defRPr sz="899">
                <a:solidFill>
                  <a:srgbClr val="474747"/>
                </a:solidFill>
                <a:latin typeface="Arial"/>
              </a:defRPr>
            </a:lvl1pPr>
          </a:lstStyle>
          <a:p>
            <a:pPr defTabSz="456861"/>
            <a:fld id="{716BC1C3-C832-FA4C-9911-3E1C355083BA}" type="slidenum">
              <a:rPr lang="en-US" smtClean="0"/>
              <a:pPr defTabSz="456861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39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6771" rtl="0" eaLnBrk="1" latinLnBrk="0" hangingPunct="1">
        <a:spcBef>
          <a:spcPct val="0"/>
        </a:spcBef>
        <a:buNone/>
        <a:defRPr sz="2797" b="0" i="0" kern="1200" baseline="0">
          <a:solidFill>
            <a:schemeClr val="tx1"/>
          </a:solidFill>
          <a:latin typeface="Gobold Bold"/>
          <a:ea typeface="+mj-ea"/>
          <a:cs typeface="Gobold Bold"/>
        </a:defRPr>
      </a:lvl1pPr>
    </p:titleStyle>
    <p:bodyStyle>
      <a:lvl1pPr marL="112608" indent="-112608" algn="l" defTabSz="456771" rtl="0" eaLnBrk="1" latinLnBrk="0" hangingPunct="1">
        <a:spcBef>
          <a:spcPct val="20000"/>
        </a:spcBef>
        <a:buClr>
          <a:schemeClr val="bg1"/>
        </a:buClr>
        <a:buSzPct val="85000"/>
        <a:buFont typeface="Lucida Grande"/>
        <a:buChar char=" "/>
        <a:defRPr sz="1798" kern="1200">
          <a:solidFill>
            <a:srgbClr val="40474B"/>
          </a:solidFill>
          <a:latin typeface="Arial"/>
          <a:ea typeface="+mn-ea"/>
          <a:cs typeface="Arial"/>
        </a:defRPr>
      </a:lvl1pPr>
      <a:lvl2pPr marL="320372" indent="-187148" algn="l" defTabSz="456771" rtl="0" eaLnBrk="1" latinLnBrk="0" hangingPunct="1">
        <a:spcBef>
          <a:spcPct val="20000"/>
        </a:spcBef>
        <a:buSzPct val="85000"/>
        <a:buFont typeface="Arial"/>
        <a:buChar char="•"/>
        <a:tabLst/>
        <a:defRPr sz="1798" kern="1200">
          <a:solidFill>
            <a:srgbClr val="40474B"/>
          </a:solidFill>
          <a:latin typeface="Arial"/>
          <a:ea typeface="+mn-ea"/>
          <a:cs typeface="Arial"/>
        </a:defRPr>
      </a:lvl2pPr>
      <a:lvl3pPr marL="605854" indent="-241073" algn="l" defTabSz="456771" rtl="0" eaLnBrk="1" latinLnBrk="0" hangingPunct="1">
        <a:spcBef>
          <a:spcPct val="20000"/>
        </a:spcBef>
        <a:buSzPct val="85000"/>
        <a:buFont typeface="Lucida Grande"/>
        <a:buChar char="-"/>
        <a:defRPr sz="1798" kern="1200">
          <a:solidFill>
            <a:srgbClr val="40474B"/>
          </a:solidFill>
          <a:latin typeface="Arial"/>
          <a:ea typeface="+mn-ea"/>
          <a:cs typeface="Arial"/>
        </a:defRPr>
      </a:lvl3pPr>
      <a:lvl4pPr marL="873891" indent="-268037" algn="l" defTabSz="456771" rtl="0" eaLnBrk="1" latinLnBrk="0" hangingPunct="1">
        <a:spcBef>
          <a:spcPct val="20000"/>
        </a:spcBef>
        <a:buSzPct val="75000"/>
        <a:buFont typeface="Wingdings" charset="2"/>
        <a:buChar char="§"/>
        <a:defRPr sz="1798" kern="1200">
          <a:solidFill>
            <a:srgbClr val="40474B"/>
          </a:solidFill>
          <a:latin typeface="Arial"/>
          <a:ea typeface="+mn-ea"/>
          <a:cs typeface="Arial"/>
        </a:defRPr>
      </a:lvl4pPr>
      <a:lvl5pPr marL="2055465" indent="-228384" algn="l" defTabSz="456771" rtl="0" eaLnBrk="1" latinLnBrk="0" hangingPunct="1">
        <a:spcBef>
          <a:spcPct val="20000"/>
        </a:spcBef>
        <a:buFont typeface="Arial"/>
        <a:buChar char="»"/>
        <a:defRPr sz="1798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5pPr>
      <a:lvl6pPr marL="2512235" indent="-228384" algn="l" defTabSz="456771" rtl="0" eaLnBrk="1" latinLnBrk="0" hangingPunct="1">
        <a:spcBef>
          <a:spcPct val="20000"/>
        </a:spcBef>
        <a:buFont typeface="Arial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6pPr>
      <a:lvl7pPr marL="2969004" indent="-228384" algn="l" defTabSz="456771" rtl="0" eaLnBrk="1" latinLnBrk="0" hangingPunct="1">
        <a:spcBef>
          <a:spcPct val="20000"/>
        </a:spcBef>
        <a:buFont typeface="Arial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7pPr>
      <a:lvl8pPr marL="3425775" indent="-228384" algn="l" defTabSz="456771" rtl="0" eaLnBrk="1" latinLnBrk="0" hangingPunct="1">
        <a:spcBef>
          <a:spcPct val="20000"/>
        </a:spcBef>
        <a:buFont typeface="Arial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8pPr>
      <a:lvl9pPr marL="3882546" indent="-228384" algn="l" defTabSz="456771" rtl="0" eaLnBrk="1" latinLnBrk="0" hangingPunct="1">
        <a:spcBef>
          <a:spcPct val="20000"/>
        </a:spcBef>
        <a:buFont typeface="Arial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771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456771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540" algn="l" defTabSz="456771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310" algn="l" defTabSz="456771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7079" algn="l" defTabSz="456771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850" algn="l" defTabSz="456771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620" algn="l" defTabSz="456771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391" algn="l" defTabSz="456771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4160" algn="l" defTabSz="456771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11"/>
          <p:cNvSpPr/>
          <p:nvPr userDrawn="1"/>
        </p:nvSpPr>
        <p:spPr>
          <a:xfrm>
            <a:off x="8697689" y="4721043"/>
            <a:ext cx="450135" cy="0"/>
          </a:xfrm>
          <a:prstGeom prst="line">
            <a:avLst/>
          </a:prstGeom>
          <a:ln w="6350" cmpd="sng">
            <a:solidFill>
              <a:srgbClr val="58595B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62">
              <a:defRPr sz="3200"/>
            </a:pPr>
            <a:endParaRPr sz="3200">
              <a:solidFill>
                <a:srgbClr val="40474B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8643" y="4842780"/>
            <a:ext cx="364393" cy="273844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rgbClr val="474747"/>
                </a:solidFill>
                <a:latin typeface="Arial"/>
              </a:defRPr>
            </a:lvl1pPr>
          </a:lstStyle>
          <a:p>
            <a:pPr defTabSz="457262"/>
            <a:fld id="{716BC1C3-C832-FA4C-9911-3E1C355083BA}" type="slidenum">
              <a:rPr lang="en-US" smtClean="0"/>
              <a:pPr defTabSz="457262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233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171" rtl="0" eaLnBrk="1" latinLnBrk="0" hangingPunct="1">
        <a:spcBef>
          <a:spcPct val="0"/>
        </a:spcBef>
        <a:buNone/>
        <a:defRPr sz="2800" b="0" i="0" kern="1200" baseline="0">
          <a:solidFill>
            <a:schemeClr val="tx1"/>
          </a:solidFill>
          <a:latin typeface="Gobold Bold"/>
          <a:ea typeface="+mj-ea"/>
          <a:cs typeface="Gobold Bold"/>
        </a:defRPr>
      </a:lvl1pPr>
    </p:titleStyle>
    <p:bodyStyle>
      <a:lvl1pPr marL="112706" indent="-112706" algn="l" defTabSz="457171" rtl="0" eaLnBrk="1" latinLnBrk="0" hangingPunct="1">
        <a:spcBef>
          <a:spcPct val="20000"/>
        </a:spcBef>
        <a:buClr>
          <a:schemeClr val="bg1"/>
        </a:buClr>
        <a:buSzPct val="85000"/>
        <a:buFont typeface="Lucida Grande"/>
        <a:buChar char=" "/>
        <a:defRPr sz="1800" kern="1200">
          <a:solidFill>
            <a:srgbClr val="40474B"/>
          </a:solidFill>
          <a:latin typeface="Arial"/>
          <a:ea typeface="+mn-ea"/>
          <a:cs typeface="Arial"/>
        </a:defRPr>
      </a:lvl1pPr>
      <a:lvl2pPr marL="320653" indent="-187313" algn="l" defTabSz="457171" rtl="0" eaLnBrk="1" latinLnBrk="0" hangingPunct="1">
        <a:spcBef>
          <a:spcPct val="20000"/>
        </a:spcBef>
        <a:buSzPct val="85000"/>
        <a:buFont typeface="Arial"/>
        <a:buChar char="•"/>
        <a:tabLst/>
        <a:defRPr sz="1800" kern="1200">
          <a:solidFill>
            <a:srgbClr val="40474B"/>
          </a:solidFill>
          <a:latin typeface="Arial"/>
          <a:ea typeface="+mn-ea"/>
          <a:cs typeface="Arial"/>
        </a:defRPr>
      </a:lvl2pPr>
      <a:lvl3pPr marL="606385" indent="-241284" algn="l" defTabSz="457171" rtl="0" eaLnBrk="1" latinLnBrk="0" hangingPunct="1">
        <a:spcBef>
          <a:spcPct val="20000"/>
        </a:spcBef>
        <a:buSzPct val="85000"/>
        <a:buFont typeface="Lucida Grande"/>
        <a:buChar char="-"/>
        <a:defRPr sz="1800" kern="1200">
          <a:solidFill>
            <a:srgbClr val="40474B"/>
          </a:solidFill>
          <a:latin typeface="Arial"/>
          <a:ea typeface="+mn-ea"/>
          <a:cs typeface="Arial"/>
        </a:defRPr>
      </a:lvl3pPr>
      <a:lvl4pPr marL="874656" indent="-268271" algn="l" defTabSz="457171" rtl="0" eaLnBrk="1" latinLnBrk="0" hangingPunct="1">
        <a:spcBef>
          <a:spcPct val="20000"/>
        </a:spcBef>
        <a:buSzPct val="75000"/>
        <a:buFont typeface="Wingdings" charset="2"/>
        <a:buChar char="§"/>
        <a:defRPr sz="1800" kern="1200">
          <a:solidFill>
            <a:srgbClr val="40474B"/>
          </a:solidFill>
          <a:latin typeface="Arial"/>
          <a:ea typeface="+mn-ea"/>
          <a:cs typeface="Arial"/>
        </a:defRPr>
      </a:lvl4pPr>
      <a:lvl5pPr marL="2057266" indent="-228584" algn="l" defTabSz="457171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5pPr>
      <a:lvl6pPr marL="2514435" indent="-228584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05" indent="-228584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75" indent="-228584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46" indent="-228584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0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0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9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0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11"/>
          <p:cNvSpPr/>
          <p:nvPr userDrawn="1"/>
        </p:nvSpPr>
        <p:spPr>
          <a:xfrm>
            <a:off x="8697689" y="4721043"/>
            <a:ext cx="450135" cy="0"/>
          </a:xfrm>
          <a:prstGeom prst="line">
            <a:avLst/>
          </a:prstGeom>
          <a:ln w="6350" cmpd="sng">
            <a:solidFill>
              <a:srgbClr val="58595B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62">
              <a:defRPr sz="3200"/>
            </a:pPr>
            <a:endParaRPr sz="3200">
              <a:solidFill>
                <a:srgbClr val="40474B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8643" y="4842780"/>
            <a:ext cx="364393" cy="273844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rgbClr val="474747"/>
                </a:solidFill>
                <a:latin typeface="Arial"/>
              </a:defRPr>
            </a:lvl1pPr>
          </a:lstStyle>
          <a:p>
            <a:pPr defTabSz="457262"/>
            <a:fld id="{716BC1C3-C832-FA4C-9911-3E1C355083BA}" type="slidenum">
              <a:rPr lang="en-US" smtClean="0"/>
              <a:pPr defTabSz="457262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80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171" rtl="0" eaLnBrk="1" latinLnBrk="0" hangingPunct="1">
        <a:spcBef>
          <a:spcPct val="0"/>
        </a:spcBef>
        <a:buNone/>
        <a:defRPr sz="2800" b="0" i="0" kern="1200" baseline="0">
          <a:solidFill>
            <a:schemeClr val="tx1"/>
          </a:solidFill>
          <a:latin typeface="Gobold Bold"/>
          <a:ea typeface="+mj-ea"/>
          <a:cs typeface="Gobold Bold"/>
        </a:defRPr>
      </a:lvl1pPr>
    </p:titleStyle>
    <p:bodyStyle>
      <a:lvl1pPr marL="112706" indent="-112706" algn="l" defTabSz="457171" rtl="0" eaLnBrk="1" latinLnBrk="0" hangingPunct="1">
        <a:spcBef>
          <a:spcPct val="20000"/>
        </a:spcBef>
        <a:buClr>
          <a:schemeClr val="bg1"/>
        </a:buClr>
        <a:buSzPct val="85000"/>
        <a:buFont typeface="Lucida Grande"/>
        <a:buChar char=" "/>
        <a:defRPr sz="1800" kern="1200">
          <a:solidFill>
            <a:srgbClr val="40474B"/>
          </a:solidFill>
          <a:latin typeface="Arial"/>
          <a:ea typeface="+mn-ea"/>
          <a:cs typeface="Arial"/>
        </a:defRPr>
      </a:lvl1pPr>
      <a:lvl2pPr marL="320653" indent="-187313" algn="l" defTabSz="457171" rtl="0" eaLnBrk="1" latinLnBrk="0" hangingPunct="1">
        <a:spcBef>
          <a:spcPct val="20000"/>
        </a:spcBef>
        <a:buSzPct val="85000"/>
        <a:buFont typeface="Arial"/>
        <a:buChar char="•"/>
        <a:tabLst/>
        <a:defRPr sz="1800" kern="1200">
          <a:solidFill>
            <a:srgbClr val="40474B"/>
          </a:solidFill>
          <a:latin typeface="Arial"/>
          <a:ea typeface="+mn-ea"/>
          <a:cs typeface="Arial"/>
        </a:defRPr>
      </a:lvl2pPr>
      <a:lvl3pPr marL="606385" indent="-241284" algn="l" defTabSz="457171" rtl="0" eaLnBrk="1" latinLnBrk="0" hangingPunct="1">
        <a:spcBef>
          <a:spcPct val="20000"/>
        </a:spcBef>
        <a:buSzPct val="85000"/>
        <a:buFont typeface="Lucida Grande"/>
        <a:buChar char="-"/>
        <a:defRPr sz="1800" kern="1200">
          <a:solidFill>
            <a:srgbClr val="40474B"/>
          </a:solidFill>
          <a:latin typeface="Arial"/>
          <a:ea typeface="+mn-ea"/>
          <a:cs typeface="Arial"/>
        </a:defRPr>
      </a:lvl3pPr>
      <a:lvl4pPr marL="874656" indent="-268271" algn="l" defTabSz="457171" rtl="0" eaLnBrk="1" latinLnBrk="0" hangingPunct="1">
        <a:spcBef>
          <a:spcPct val="20000"/>
        </a:spcBef>
        <a:buSzPct val="75000"/>
        <a:buFont typeface="Wingdings" charset="2"/>
        <a:buChar char="§"/>
        <a:defRPr sz="1800" kern="1200">
          <a:solidFill>
            <a:srgbClr val="40474B"/>
          </a:solidFill>
          <a:latin typeface="Arial"/>
          <a:ea typeface="+mn-ea"/>
          <a:cs typeface="Arial"/>
        </a:defRPr>
      </a:lvl4pPr>
      <a:lvl5pPr marL="2057266" indent="-228584" algn="l" defTabSz="457171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5pPr>
      <a:lvl6pPr marL="2514435" indent="-228584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05" indent="-228584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75" indent="-228584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46" indent="-228584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0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0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9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0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V="1">
            <a:off x="-729903" y="2948581"/>
            <a:ext cx="6237866" cy="1322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28434" y="1736442"/>
            <a:ext cx="7598541" cy="1212143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TRANSAMERICA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bg2"/>
                </a:solidFill>
              </a:rPr>
              <a:t>CONTROL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2"/>
                </a:solidFill>
              </a:rPr>
              <a:t>STRUCTURE</a:t>
            </a:r>
            <a:endParaRPr lang="en-US" sz="2000" spc="600" baseline="88000" dirty="0">
              <a:solidFill>
                <a:schemeClr val="bg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C1C3-C832-FA4C-9911-3E1C355083B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1422453" y="2861703"/>
            <a:ext cx="105052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62"/>
            <a:r>
              <a:rPr lang="en-US" sz="1050" dirty="0">
                <a:solidFill>
                  <a:srgbClr val="40474B"/>
                </a:solidFill>
                <a:cs typeface="Arial"/>
              </a:rPr>
              <a:t>USER TO </a:t>
            </a:r>
            <a:br>
              <a:rPr lang="en-US" sz="1050" dirty="0">
                <a:solidFill>
                  <a:srgbClr val="40474B"/>
                </a:solidFill>
                <a:cs typeface="Arial"/>
              </a:rPr>
            </a:br>
            <a:r>
              <a:rPr lang="en-US" sz="1050" dirty="0">
                <a:solidFill>
                  <a:srgbClr val="40474B"/>
                </a:solidFill>
                <a:cs typeface="Arial"/>
              </a:rPr>
              <a:t>ADJUST LINE LENGTH</a:t>
            </a:r>
          </a:p>
        </p:txBody>
      </p:sp>
      <p:sp>
        <p:nvSpPr>
          <p:cNvPr id="23" name="Slide Number Placeholder 2"/>
          <p:cNvSpPr txBox="1">
            <a:spLocks/>
          </p:cNvSpPr>
          <p:nvPr/>
        </p:nvSpPr>
        <p:spPr>
          <a:xfrm>
            <a:off x="8728645" y="4842780"/>
            <a:ext cx="364393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73" rtl="0" eaLnBrk="1" latinLnBrk="0" hangingPunct="1">
              <a:defRPr sz="900" kern="1200">
                <a:solidFill>
                  <a:srgbClr val="474747"/>
                </a:solidFill>
                <a:latin typeface="Arial"/>
                <a:ea typeface="+mn-ea"/>
                <a:cs typeface="+mn-cs"/>
              </a:defRPr>
            </a:lvl1pPr>
            <a:lvl2pPr marL="457273" algn="l" defTabSz="457273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545" algn="l" defTabSz="457273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819" algn="l" defTabSz="457273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9091" algn="l" defTabSz="457273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364" algn="l" defTabSz="457273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636" algn="l" defTabSz="457273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909" algn="l" defTabSz="457273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182" algn="l" defTabSz="457273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6BC1C3-C832-FA4C-9911-3E1C355083BA}" type="slidenum">
              <a:rPr lang="en-US">
                <a:solidFill>
                  <a:prstClr val="white"/>
                </a:solidFill>
              </a:rPr>
              <a:pPr/>
              <a:t>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Shape 111"/>
          <p:cNvSpPr/>
          <p:nvPr/>
        </p:nvSpPr>
        <p:spPr>
          <a:xfrm>
            <a:off x="8689522" y="4719719"/>
            <a:ext cx="740228" cy="0"/>
          </a:xfrm>
          <a:prstGeom prst="line">
            <a:avLst/>
          </a:prstGeom>
          <a:ln w="6350" cmpd="sng">
            <a:solidFill>
              <a:schemeClr val="bg1"/>
            </a:solidFill>
            <a:miter lim="400000"/>
          </a:ln>
        </p:spPr>
        <p:txBody>
          <a:bodyPr lIns="38100" tIns="38100" rIns="38100" bIns="38100" anchor="ctr"/>
          <a:lstStyle/>
          <a:p>
            <a:pPr defTabSz="685800">
              <a:defRPr sz="3200"/>
            </a:pPr>
            <a:r>
              <a:rPr lang="en-US" sz="2400" dirty="0">
                <a:solidFill>
                  <a:srgbClr val="40474B"/>
                </a:solidFill>
              </a:rPr>
              <a:t> </a:t>
            </a:r>
            <a:endParaRPr sz="2400" dirty="0">
              <a:solidFill>
                <a:srgbClr val="40474B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0303" y="3057964"/>
            <a:ext cx="2138727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kern="0" spc="200" dirty="0" smtClean="0">
                <a:solidFill>
                  <a:srgbClr val="000000"/>
                </a:solidFill>
                <a:latin typeface="Impact"/>
                <a:ea typeface="+mj-ea"/>
              </a:rPr>
              <a:t>WELCOME</a:t>
            </a:r>
          </a:p>
          <a:p>
            <a:endParaRPr lang="en-US" sz="3600" kern="0" spc="200" dirty="0" smtClean="0">
              <a:solidFill>
                <a:srgbClr val="000000"/>
              </a:solidFill>
              <a:latin typeface="Impact"/>
              <a:ea typeface="+mj-ea"/>
            </a:endParaRPr>
          </a:p>
          <a:p>
            <a:r>
              <a:rPr lang="en-US" sz="1600" kern="0" spc="200" dirty="0" smtClean="0">
                <a:solidFill>
                  <a:srgbClr val="000000"/>
                </a:solidFill>
                <a:latin typeface="Impact"/>
                <a:ea typeface="+mj-ea"/>
              </a:rPr>
              <a:t>Ed Leppert</a:t>
            </a:r>
          </a:p>
          <a:p>
            <a:r>
              <a:rPr lang="en-US" sz="1600" kern="0" spc="200" dirty="0" smtClean="0">
                <a:solidFill>
                  <a:srgbClr val="000000"/>
                </a:solidFill>
                <a:latin typeface="Impact"/>
                <a:ea typeface="+mj-ea"/>
              </a:rPr>
              <a:t>11/9/2017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51688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C1C3-C832-FA4C-9911-3E1C355083B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-1422453" y="2861967"/>
            <a:ext cx="105052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40474B"/>
                </a:solidFill>
                <a:cs typeface="Arial"/>
              </a:rPr>
              <a:t>USER TO </a:t>
            </a:r>
            <a:br>
              <a:rPr lang="en-US" sz="1050" dirty="0" smtClean="0">
                <a:solidFill>
                  <a:srgbClr val="40474B"/>
                </a:solidFill>
                <a:cs typeface="Arial"/>
              </a:rPr>
            </a:br>
            <a:r>
              <a:rPr lang="en-US" sz="1050" dirty="0" smtClean="0">
                <a:solidFill>
                  <a:srgbClr val="40474B"/>
                </a:solidFill>
                <a:cs typeface="Arial"/>
              </a:rPr>
              <a:t>ADJUST LINE LENGTH</a:t>
            </a:r>
          </a:p>
        </p:txBody>
      </p:sp>
      <p:sp>
        <p:nvSpPr>
          <p:cNvPr id="37" name="Shape 219"/>
          <p:cNvSpPr/>
          <p:nvPr/>
        </p:nvSpPr>
        <p:spPr>
          <a:xfrm>
            <a:off x="1" y="230656"/>
            <a:ext cx="5803882" cy="31150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3200">
              <a:solidFill>
                <a:srgbClr val="FFFFFF"/>
              </a:solidFill>
            </a:endParaRPr>
          </a:p>
        </p:txBody>
      </p:sp>
      <p:sp>
        <p:nvSpPr>
          <p:cNvPr id="38" name="Title 4"/>
          <p:cNvSpPr>
            <a:spLocks noGrp="1"/>
          </p:cNvSpPr>
          <p:nvPr>
            <p:ph type="title"/>
          </p:nvPr>
        </p:nvSpPr>
        <p:spPr>
          <a:xfrm>
            <a:off x="349751" y="43229"/>
            <a:ext cx="8037329" cy="856701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C =&gt; Customer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20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START SAVING TODAY 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6000" y="1422400"/>
            <a:ext cx="5648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200" dirty="0" smtClean="0">
                <a:solidFill>
                  <a:srgbClr val="40474B"/>
                </a:solidFill>
                <a:cs typeface="Arial"/>
              </a:rPr>
              <a:t>General Ledger</a:t>
            </a:r>
            <a:endParaRPr lang="en-US" sz="2200" dirty="0" smtClean="0">
              <a:solidFill>
                <a:srgbClr val="40474B"/>
              </a:solidFill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>
                <a:solidFill>
                  <a:srgbClr val="40474B"/>
                </a:solidFill>
                <a:cs typeface="Arial"/>
              </a:rPr>
              <a:t>Input to another SIPOC</a:t>
            </a:r>
            <a:endParaRPr lang="en-US" sz="2200" dirty="0" smtClean="0">
              <a:solidFill>
                <a:srgbClr val="40474B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992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4" y="1"/>
            <a:ext cx="9135541" cy="5143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3669" y="1519224"/>
            <a:ext cx="2900821" cy="523775"/>
          </a:xfrm>
          <a:prstGeom prst="rect">
            <a:avLst/>
          </a:prstGeom>
          <a:solidFill>
            <a:schemeClr val="bg2"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55" tIns="45678" rIns="91355" bIns="4567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798" dirty="0" err="1">
              <a:solidFill>
                <a:srgbClr val="40474B">
                  <a:lumMod val="75000"/>
                </a:srgbClr>
              </a:solidFill>
              <a:cs typeface="Arial"/>
            </a:endParaRPr>
          </a:p>
        </p:txBody>
      </p:sp>
      <p:sp>
        <p:nvSpPr>
          <p:cNvPr id="5" name="Shape 154"/>
          <p:cNvSpPr/>
          <p:nvPr/>
        </p:nvSpPr>
        <p:spPr>
          <a:xfrm>
            <a:off x="-3669" y="648877"/>
            <a:ext cx="4203873" cy="61351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753" tIns="50753" rIns="50753" bIns="50753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3197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693" y="643058"/>
            <a:ext cx="8221987" cy="85725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KEY CONTROLS</a:t>
            </a:r>
            <a:endParaRPr lang="en-US" b="0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524950" y="1065179"/>
            <a:ext cx="104955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49" dirty="0">
                <a:solidFill>
                  <a:srgbClr val="40474B"/>
                </a:solidFill>
                <a:cs typeface="Arial"/>
              </a:rPr>
              <a:t>USER TO </a:t>
            </a:r>
            <a:br>
              <a:rPr lang="en-US" sz="1049" dirty="0">
                <a:solidFill>
                  <a:srgbClr val="40474B"/>
                </a:solidFill>
                <a:cs typeface="Arial"/>
              </a:rPr>
            </a:br>
            <a:r>
              <a:rPr lang="en-US" sz="1049" dirty="0">
                <a:solidFill>
                  <a:srgbClr val="40474B"/>
                </a:solidFill>
                <a:cs typeface="Arial"/>
              </a:rPr>
              <a:t>ADJUST BOX LENGTH</a:t>
            </a:r>
          </a:p>
        </p:txBody>
      </p:sp>
    </p:spTree>
    <p:extLst>
      <p:ext uri="{BB962C8B-B14F-4D97-AF65-F5344CB8AC3E}">
        <p14:creationId xmlns:p14="http://schemas.microsoft.com/office/powerpoint/2010/main" val="301516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1425323" y="1423644"/>
            <a:ext cx="5097397" cy="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C1C3-C832-FA4C-9911-3E1C355083B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1421137" y="2861701"/>
            <a:ext cx="1049553" cy="576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6861"/>
            <a:r>
              <a:rPr lang="en-US" sz="1049" dirty="0">
                <a:solidFill>
                  <a:srgbClr val="40474B"/>
                </a:solidFill>
                <a:cs typeface="Arial"/>
              </a:rPr>
              <a:t>USER TO </a:t>
            </a:r>
            <a:br>
              <a:rPr lang="en-US" sz="1049" dirty="0">
                <a:solidFill>
                  <a:srgbClr val="40474B"/>
                </a:solidFill>
                <a:cs typeface="Arial"/>
              </a:rPr>
            </a:br>
            <a:r>
              <a:rPr lang="en-US" sz="1049" dirty="0">
                <a:solidFill>
                  <a:srgbClr val="40474B"/>
                </a:solidFill>
                <a:cs typeface="Arial"/>
              </a:rPr>
              <a:t>ADJUST LINE LENGTH</a:t>
            </a:r>
          </a:p>
        </p:txBody>
      </p:sp>
      <p:sp>
        <p:nvSpPr>
          <p:cNvPr id="22" name="Title 11"/>
          <p:cNvSpPr>
            <a:spLocks noGrp="1"/>
          </p:cNvSpPr>
          <p:nvPr>
            <p:ph type="title"/>
          </p:nvPr>
        </p:nvSpPr>
        <p:spPr>
          <a:xfrm>
            <a:off x="1425323" y="420902"/>
            <a:ext cx="6404695" cy="85645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KC 0 Baseline Validation</a:t>
            </a:r>
            <a:endParaRPr lang="en-US" dirty="0"/>
          </a:p>
        </p:txBody>
      </p:sp>
      <p:sp>
        <p:nvSpPr>
          <p:cNvPr id="25" name="Content Placeholder 12"/>
          <p:cNvSpPr>
            <a:spLocks noGrp="1"/>
          </p:cNvSpPr>
          <p:nvPr>
            <p:ph sz="quarter" idx="11"/>
          </p:nvPr>
        </p:nvSpPr>
        <p:spPr>
          <a:xfrm>
            <a:off x="1325547" y="1423644"/>
            <a:ext cx="7500040" cy="2555146"/>
          </a:xfrm>
        </p:spPr>
        <p:txBody>
          <a:bodyPr/>
          <a:lstStyle/>
          <a:p>
            <a:pPr marL="133230" lvl="1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RISK – Inadequate model and poorly designed. </a:t>
            </a:r>
            <a:endParaRPr lang="en-US" b="1" dirty="0">
              <a:solidFill>
                <a:schemeClr val="accent1"/>
              </a:solidFill>
            </a:endParaRPr>
          </a:p>
          <a:p>
            <a:pPr marL="133230" lvl="1" indent="0">
              <a:buNone/>
            </a:pPr>
            <a:endParaRPr lang="en-US" dirty="0"/>
          </a:p>
          <a:p>
            <a:pPr marL="133230" lvl="1" indent="0">
              <a:buNone/>
            </a:pPr>
            <a:r>
              <a:rPr lang="en-US" b="1" dirty="0" smtClean="0"/>
              <a:t>Rationale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1399" b="1" dirty="0" smtClean="0"/>
              <a:t>Judgment is required designing the Model</a:t>
            </a:r>
          </a:p>
          <a:p>
            <a:pPr marL="133230" lvl="1" indent="0">
              <a:buNone/>
            </a:pPr>
            <a:endParaRPr lang="en-US" sz="1399" dirty="0" smtClean="0"/>
          </a:p>
          <a:p>
            <a:pPr marL="133230" lvl="1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Testing</a:t>
            </a:r>
            <a:r>
              <a:rPr lang="en-US" b="1" dirty="0">
                <a:solidFill>
                  <a:srgbClr val="00B050"/>
                </a:solidFill>
              </a:rPr>
              <a:t/>
            </a:r>
            <a:br>
              <a:rPr lang="en-US" b="1" dirty="0">
                <a:solidFill>
                  <a:srgbClr val="00B050"/>
                </a:solidFill>
              </a:rPr>
            </a:br>
            <a:r>
              <a:rPr lang="en-US" sz="1399" b="1" dirty="0" smtClean="0">
                <a:solidFill>
                  <a:srgbClr val="00B050"/>
                </a:solidFill>
              </a:rPr>
              <a:t>Model Validation Team Performs</a:t>
            </a:r>
            <a:endParaRPr lang="en-US" sz="1399" dirty="0"/>
          </a:p>
          <a:p>
            <a:pPr marL="133230" lvl="1" indent="0">
              <a:buNone/>
            </a:pPr>
            <a:endParaRPr lang="en-US" sz="1399" dirty="0"/>
          </a:p>
          <a:p>
            <a:pPr marL="133230" lvl="1" indent="0">
              <a:buNone/>
            </a:pPr>
            <a:endParaRPr lang="en-US" dirty="0"/>
          </a:p>
        </p:txBody>
      </p:sp>
      <p:pic>
        <p:nvPicPr>
          <p:cNvPr id="11" name="Picture 10" descr="Hands_Laptop_GettyImages-491131122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9" y="0"/>
            <a:ext cx="1278976" cy="513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12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V="1">
            <a:off x="-55585" y="1568773"/>
            <a:ext cx="6649425" cy="1322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425322" y="712318"/>
            <a:ext cx="5482832" cy="856456"/>
          </a:xfrm>
        </p:spPr>
        <p:txBody>
          <a:bodyPr/>
          <a:lstStyle/>
          <a:p>
            <a:r>
              <a:rPr lang="en-US" dirty="0" smtClean="0"/>
              <a:t>KC 1 Assumption Setting </a:t>
            </a:r>
            <a:endParaRPr lang="en-US" sz="1998" spc="599" baseline="86000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1325547" y="1706872"/>
            <a:ext cx="7500040" cy="2049667"/>
          </a:xfrm>
        </p:spPr>
        <p:txBody>
          <a:bodyPr/>
          <a:lstStyle/>
          <a:p>
            <a:pPr marL="133230" lvl="1" indent="0">
              <a:buNone/>
            </a:pPr>
            <a:r>
              <a:rPr lang="en-US" b="1" dirty="0">
                <a:solidFill>
                  <a:srgbClr val="EE0000"/>
                </a:solidFill>
              </a:rPr>
              <a:t>RISK – </a:t>
            </a:r>
            <a:r>
              <a:rPr lang="en-US" b="1" dirty="0" smtClean="0">
                <a:solidFill>
                  <a:srgbClr val="EE0000"/>
                </a:solidFill>
              </a:rPr>
              <a:t>Assumptions do not reflect Management’s Best Estimate. </a:t>
            </a:r>
            <a:endParaRPr lang="en-US" b="1" dirty="0">
              <a:solidFill>
                <a:srgbClr val="EE0000"/>
              </a:solidFill>
            </a:endParaRPr>
          </a:p>
          <a:p>
            <a:pPr marL="133230" lvl="1" indent="0">
              <a:buNone/>
            </a:pPr>
            <a:endParaRPr lang="en-US" dirty="0"/>
          </a:p>
          <a:p>
            <a:pPr marL="133230" lvl="1" indent="0">
              <a:buNone/>
            </a:pPr>
            <a:r>
              <a:rPr lang="en-US" b="1" dirty="0"/>
              <a:t>Rationale</a:t>
            </a:r>
            <a:br>
              <a:rPr lang="en-US" b="1" dirty="0"/>
            </a:br>
            <a:r>
              <a:rPr lang="en-US" b="1" dirty="0" smtClean="0"/>
              <a:t>Highly </a:t>
            </a:r>
            <a:r>
              <a:rPr lang="en-US" sz="1399" b="1" dirty="0" smtClean="0"/>
              <a:t>Judgmental and Complex</a:t>
            </a:r>
            <a:endParaRPr lang="en-US" sz="1399" b="1" dirty="0"/>
          </a:p>
          <a:p>
            <a:pPr marL="133230" lvl="1" indent="0">
              <a:buNone/>
            </a:pPr>
            <a:endParaRPr lang="en-US" sz="1399" dirty="0"/>
          </a:p>
          <a:p>
            <a:pPr marL="133230" lvl="1" indent="0">
              <a:buNone/>
            </a:pPr>
            <a:r>
              <a:rPr lang="en-US" b="1" dirty="0">
                <a:solidFill>
                  <a:srgbClr val="00B050"/>
                </a:solidFill>
              </a:rPr>
              <a:t>Testing</a:t>
            </a:r>
            <a:br>
              <a:rPr lang="en-US" b="1" dirty="0">
                <a:solidFill>
                  <a:srgbClr val="00B050"/>
                </a:solidFill>
              </a:rPr>
            </a:br>
            <a:r>
              <a:rPr lang="en-US" sz="1399" b="1" dirty="0" smtClean="0">
                <a:solidFill>
                  <a:srgbClr val="00B050"/>
                </a:solidFill>
              </a:rPr>
              <a:t>Pricing’s  Reserves &amp; Cash Flow compared to Valuation’s and Modeling’s </a:t>
            </a:r>
            <a:endParaRPr lang="en-US" sz="1399" dirty="0"/>
          </a:p>
          <a:p>
            <a:pPr marL="133224" lvl="1" indent="0">
              <a:buNone/>
            </a:pPr>
            <a:r>
              <a:rPr lang="en-US" sz="1599" b="1" i="1" dirty="0"/>
              <a:t/>
            </a:r>
            <a:br>
              <a:rPr lang="en-US" sz="1599" b="1" i="1" dirty="0"/>
            </a:br>
            <a:endParaRPr lang="en-US" sz="1599" b="1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C1C3-C832-FA4C-9911-3E1C355083BA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6" name="Picture 15" descr="slide7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0" y="0"/>
            <a:ext cx="1306382" cy="51387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58218" y="4733884"/>
            <a:ext cx="4490341" cy="34164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defTabSz="456767">
              <a:lnSpc>
                <a:spcPts val="999"/>
              </a:lnSpc>
              <a:spcAft>
                <a:spcPts val="300"/>
              </a:spcAft>
            </a:pPr>
            <a:endParaRPr lang="en-US" sz="999" dirty="0">
              <a:solidFill>
                <a:srgbClr val="40474B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742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V="1">
            <a:off x="-55585" y="865711"/>
            <a:ext cx="6598625" cy="1322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425322" y="9255"/>
            <a:ext cx="5482832" cy="856456"/>
          </a:xfrm>
        </p:spPr>
        <p:txBody>
          <a:bodyPr/>
          <a:lstStyle/>
          <a:p>
            <a:r>
              <a:rPr lang="en-US" dirty="0" smtClean="0"/>
              <a:t>KC 2 Data Inputs Checks</a:t>
            </a:r>
            <a:endParaRPr lang="en-US" sz="1998" spc="599" baseline="86000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1325547" y="1003810"/>
            <a:ext cx="7500040" cy="3476750"/>
          </a:xfrm>
        </p:spPr>
        <p:txBody>
          <a:bodyPr/>
          <a:lstStyle/>
          <a:p>
            <a:pPr marL="133224" lvl="1" indent="0">
              <a:buNone/>
            </a:pPr>
            <a:r>
              <a:rPr lang="en-US" sz="1798" b="1" dirty="0" smtClean="0">
                <a:solidFill>
                  <a:schemeClr val="accent1"/>
                </a:solidFill>
              </a:rPr>
              <a:t>Risk – Policy or Claim Record Incomplete</a:t>
            </a:r>
            <a:r>
              <a:rPr lang="en-US" sz="1599" b="1" dirty="0">
                <a:solidFill>
                  <a:schemeClr val="accent1"/>
                </a:solidFill>
              </a:rPr>
              <a:t/>
            </a:r>
            <a:br>
              <a:rPr lang="en-US" sz="1599" b="1" dirty="0">
                <a:solidFill>
                  <a:schemeClr val="accent1"/>
                </a:solidFill>
              </a:rPr>
            </a:br>
            <a:endParaRPr lang="en-US" sz="1599" b="1" dirty="0">
              <a:solidFill>
                <a:schemeClr val="accent1"/>
              </a:solidFill>
            </a:endParaRPr>
          </a:p>
          <a:p>
            <a:pPr marL="133224" lvl="1" indent="0">
              <a:buNone/>
            </a:pPr>
            <a:r>
              <a:rPr lang="en-US" sz="1599" b="1" dirty="0" smtClean="0"/>
              <a:t>Rationale </a:t>
            </a:r>
          </a:p>
          <a:p>
            <a:pPr marL="133224" lvl="1" indent="0">
              <a:buNone/>
            </a:pPr>
            <a:r>
              <a:rPr lang="en-US" sz="1599" b="1" dirty="0"/>
              <a:t> </a:t>
            </a:r>
            <a:r>
              <a:rPr lang="en-US" sz="1599" b="1" dirty="0" smtClean="0"/>
              <a:t> </a:t>
            </a:r>
            <a:r>
              <a:rPr lang="en-US" sz="1599" dirty="0" smtClean="0"/>
              <a:t>Omission or unintentional duplication of data would distort result (Completion).</a:t>
            </a:r>
          </a:p>
          <a:p>
            <a:pPr marL="133224" lvl="1" indent="0">
              <a:buNone/>
            </a:pPr>
            <a:r>
              <a:rPr lang="en-US" sz="1599" dirty="0"/>
              <a:t> </a:t>
            </a:r>
            <a:r>
              <a:rPr lang="en-US" sz="1599" dirty="0" smtClean="0"/>
              <a:t> Demographic testing is also required (Accuracy)</a:t>
            </a:r>
          </a:p>
          <a:p>
            <a:pPr marL="133224" lvl="1" indent="0">
              <a:buNone/>
            </a:pPr>
            <a:endParaRPr lang="en-US" sz="1599" dirty="0" smtClean="0"/>
          </a:p>
          <a:p>
            <a:pPr marL="133224" lvl="1" indent="0">
              <a:buNone/>
            </a:pPr>
            <a:r>
              <a:rPr lang="en-US" sz="1599" b="1" dirty="0" smtClean="0">
                <a:solidFill>
                  <a:srgbClr val="00B050"/>
                </a:solidFill>
              </a:rPr>
              <a:t>Testing </a:t>
            </a:r>
            <a:endParaRPr lang="en-US" sz="1599" b="1" dirty="0">
              <a:solidFill>
                <a:srgbClr val="00B050"/>
              </a:solidFill>
            </a:endParaRPr>
          </a:p>
          <a:p>
            <a:pPr marL="133224" lvl="1" indent="0">
              <a:buNone/>
            </a:pPr>
            <a:r>
              <a:rPr lang="en-US" sz="1599" b="1" dirty="0">
                <a:solidFill>
                  <a:srgbClr val="00B050"/>
                </a:solidFill>
              </a:rPr>
              <a:t>  </a:t>
            </a:r>
            <a:r>
              <a:rPr lang="en-US" sz="1599" dirty="0" smtClean="0">
                <a:solidFill>
                  <a:srgbClr val="00B050"/>
                </a:solidFill>
              </a:rPr>
              <a:t>Counts</a:t>
            </a:r>
          </a:p>
          <a:p>
            <a:pPr marL="133224" lvl="1" indent="0">
              <a:buNone/>
            </a:pPr>
            <a:r>
              <a:rPr lang="en-US" sz="1599" dirty="0">
                <a:solidFill>
                  <a:srgbClr val="00B050"/>
                </a:solidFill>
              </a:rPr>
              <a:t> </a:t>
            </a:r>
            <a:r>
              <a:rPr lang="en-US" sz="1599" dirty="0" smtClean="0">
                <a:solidFill>
                  <a:srgbClr val="00B050"/>
                </a:solidFill>
              </a:rPr>
              <a:t> Plan Coverage</a:t>
            </a:r>
          </a:p>
          <a:p>
            <a:pPr marL="133224" lvl="1" indent="0">
              <a:buNone/>
            </a:pPr>
            <a:r>
              <a:rPr lang="en-US" sz="1599" dirty="0">
                <a:solidFill>
                  <a:srgbClr val="00B050"/>
                </a:solidFill>
              </a:rPr>
              <a:t> </a:t>
            </a:r>
            <a:r>
              <a:rPr lang="en-US" sz="1599" dirty="0" smtClean="0">
                <a:solidFill>
                  <a:srgbClr val="00B050"/>
                </a:solidFill>
              </a:rPr>
              <a:t> Sex</a:t>
            </a:r>
          </a:p>
          <a:p>
            <a:pPr marL="133224" lvl="1" indent="0">
              <a:buNone/>
            </a:pPr>
            <a:r>
              <a:rPr lang="en-US" sz="1599" dirty="0">
                <a:solidFill>
                  <a:srgbClr val="00B050"/>
                </a:solidFill>
              </a:rPr>
              <a:t> </a:t>
            </a:r>
            <a:r>
              <a:rPr lang="en-US" sz="1599" dirty="0" smtClean="0">
                <a:solidFill>
                  <a:srgbClr val="00B050"/>
                </a:solidFill>
              </a:rPr>
              <a:t> Age</a:t>
            </a:r>
          </a:p>
          <a:p>
            <a:pPr marL="133224" lvl="1" indent="0">
              <a:buNone/>
            </a:pPr>
            <a:r>
              <a:rPr lang="en-US" sz="1599" dirty="0">
                <a:solidFill>
                  <a:srgbClr val="00B050"/>
                </a:solidFill>
              </a:rPr>
              <a:t> </a:t>
            </a:r>
            <a:r>
              <a:rPr lang="en-US" sz="1599" dirty="0" smtClean="0">
                <a:solidFill>
                  <a:srgbClr val="00B050"/>
                </a:solidFill>
              </a:rPr>
              <a:t> Face Amounts</a:t>
            </a:r>
          </a:p>
          <a:p>
            <a:pPr marL="133224" lvl="1" indent="0">
              <a:buNone/>
            </a:pPr>
            <a:r>
              <a:rPr lang="en-US" sz="1599" dirty="0">
                <a:solidFill>
                  <a:srgbClr val="00B050"/>
                </a:solidFill>
              </a:rPr>
              <a:t> </a:t>
            </a:r>
            <a:r>
              <a:rPr lang="en-US" sz="1599" dirty="0" smtClean="0">
                <a:solidFill>
                  <a:srgbClr val="00B050"/>
                </a:solidFill>
              </a:rPr>
              <a:t> Units</a:t>
            </a:r>
          </a:p>
          <a:p>
            <a:pPr marL="133224" lvl="1" indent="0">
              <a:buNone/>
            </a:pPr>
            <a:endParaRPr lang="en-US" sz="1599" dirty="0">
              <a:solidFill>
                <a:srgbClr val="00B050"/>
              </a:solidFill>
            </a:endParaRPr>
          </a:p>
          <a:p>
            <a:pPr marL="133224" lvl="1" indent="0">
              <a:buNone/>
            </a:pPr>
            <a:endParaRPr lang="en-US" sz="1599" dirty="0"/>
          </a:p>
          <a:p>
            <a:pPr marL="133224" lvl="1" indent="0">
              <a:buNone/>
            </a:pPr>
            <a:endParaRPr lang="en-US" sz="1599" dirty="0"/>
          </a:p>
          <a:p>
            <a:pPr marL="133224" lvl="1" indent="0">
              <a:buNone/>
            </a:pPr>
            <a:endParaRPr lang="en-US" sz="1599" dirty="0" smtClean="0"/>
          </a:p>
          <a:p>
            <a:pPr marL="133224" lvl="1" indent="0">
              <a:buNone/>
            </a:pPr>
            <a:endParaRPr lang="en-US" sz="1599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C1C3-C832-FA4C-9911-3E1C355083B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1421137" y="2861701"/>
            <a:ext cx="1049553" cy="576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6861"/>
            <a:r>
              <a:rPr lang="en-US" sz="1049" dirty="0">
                <a:solidFill>
                  <a:srgbClr val="40474B"/>
                </a:solidFill>
                <a:cs typeface="Arial"/>
              </a:rPr>
              <a:t>USER TO </a:t>
            </a:r>
            <a:br>
              <a:rPr lang="en-US" sz="1049" dirty="0">
                <a:solidFill>
                  <a:srgbClr val="40474B"/>
                </a:solidFill>
                <a:cs typeface="Arial"/>
              </a:rPr>
            </a:br>
            <a:r>
              <a:rPr lang="en-US" sz="1049" dirty="0">
                <a:solidFill>
                  <a:srgbClr val="40474B"/>
                </a:solidFill>
                <a:cs typeface="Arial"/>
              </a:rPr>
              <a:t>ADJUST LINE LENGTH</a:t>
            </a:r>
          </a:p>
        </p:txBody>
      </p:sp>
      <p:pic>
        <p:nvPicPr>
          <p:cNvPr id="16" name="Picture 15" descr="newslide9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0" y="0"/>
            <a:ext cx="1306382" cy="513874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063368" y="3259772"/>
            <a:ext cx="1294202" cy="276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6861"/>
            <a:r>
              <a:rPr lang="en-US" sz="1199" dirty="0">
                <a:solidFill>
                  <a:prstClr val="white"/>
                </a:solidFill>
              </a:rPr>
              <a:t>Stocks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62578" y="3259772"/>
            <a:ext cx="1065813" cy="276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6861"/>
            <a:r>
              <a:rPr lang="en-US" sz="1199" dirty="0">
                <a:solidFill>
                  <a:prstClr val="white"/>
                </a:solidFill>
              </a:rPr>
              <a:t>Bonds</a:t>
            </a:r>
          </a:p>
        </p:txBody>
      </p:sp>
    </p:spTree>
    <p:extLst>
      <p:ext uri="{BB962C8B-B14F-4D97-AF65-F5344CB8AC3E}">
        <p14:creationId xmlns:p14="http://schemas.microsoft.com/office/powerpoint/2010/main" val="383778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V="1">
            <a:off x="0" y="1704765"/>
            <a:ext cx="5567680" cy="1322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453897" y="848310"/>
            <a:ext cx="5482832" cy="856456"/>
          </a:xfrm>
        </p:spPr>
        <p:txBody>
          <a:bodyPr/>
          <a:lstStyle/>
          <a:p>
            <a:r>
              <a:rPr lang="en-US" dirty="0" smtClean="0"/>
              <a:t>KC 3 Recalculation </a:t>
            </a:r>
            <a:endParaRPr lang="en-US" sz="1998" spc="599" baseline="86000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1310612" y="1943120"/>
            <a:ext cx="7500040" cy="2639039"/>
          </a:xfrm>
        </p:spPr>
        <p:txBody>
          <a:bodyPr/>
          <a:lstStyle/>
          <a:p>
            <a:pPr marL="133230" lvl="1" indent="0" defTabSz="456771">
              <a:buNone/>
            </a:pPr>
            <a:r>
              <a:rPr lang="en-US" sz="1598" b="1" dirty="0">
                <a:solidFill>
                  <a:srgbClr val="EE0000"/>
                </a:solidFill>
              </a:rPr>
              <a:t>RISK – </a:t>
            </a:r>
            <a:r>
              <a:rPr lang="en-US" sz="1598" b="1" dirty="0" smtClean="0">
                <a:solidFill>
                  <a:srgbClr val="EE0000"/>
                </a:solidFill>
              </a:rPr>
              <a:t>Wrong Structure and Wrong Assumptions. </a:t>
            </a:r>
            <a:endParaRPr lang="en-US" sz="1598" b="1" dirty="0">
              <a:solidFill>
                <a:srgbClr val="EE0000"/>
              </a:solidFill>
            </a:endParaRPr>
          </a:p>
          <a:p>
            <a:pPr marL="133221" lvl="1" indent="0">
              <a:buNone/>
            </a:pPr>
            <a:endParaRPr lang="en-US" sz="1598" b="1" dirty="0" smtClean="0"/>
          </a:p>
          <a:p>
            <a:pPr marL="133230" lvl="1" indent="0" defTabSz="456771">
              <a:buNone/>
            </a:pPr>
            <a:r>
              <a:rPr lang="en-US" sz="1598" b="1" dirty="0"/>
              <a:t>Rationale</a:t>
            </a:r>
            <a:br>
              <a:rPr lang="en-US" sz="1598" b="1" dirty="0"/>
            </a:br>
            <a:r>
              <a:rPr lang="en-US" sz="1598" b="1" dirty="0">
                <a:solidFill>
                  <a:schemeClr val="tx1"/>
                </a:solidFill>
              </a:rPr>
              <a:t>Incorrect coding would cause misstatement of Actuarial Balances. </a:t>
            </a:r>
            <a:endParaRPr lang="en-US" sz="1598" b="1" dirty="0" smtClean="0">
              <a:solidFill>
                <a:schemeClr val="tx1"/>
              </a:solidFill>
            </a:endParaRPr>
          </a:p>
          <a:p>
            <a:pPr marL="133230" lvl="1" indent="0" defTabSz="456771">
              <a:buNone/>
            </a:pPr>
            <a:endParaRPr lang="en-US" sz="1598" b="1" dirty="0">
              <a:solidFill>
                <a:schemeClr val="tx1"/>
              </a:solidFill>
            </a:endParaRPr>
          </a:p>
          <a:p>
            <a:pPr marL="133230" lvl="1" indent="0" defTabSz="456771">
              <a:buNone/>
            </a:pPr>
            <a:r>
              <a:rPr lang="en-US" sz="1399" b="1" dirty="0" smtClean="0">
                <a:solidFill>
                  <a:schemeClr val="tx1"/>
                </a:solidFill>
              </a:rPr>
              <a:t> </a:t>
            </a:r>
            <a:r>
              <a:rPr lang="en-US" sz="1598" b="1" dirty="0">
                <a:solidFill>
                  <a:srgbClr val="00B050"/>
                </a:solidFill>
              </a:rPr>
              <a:t>Testing</a:t>
            </a:r>
            <a:br>
              <a:rPr lang="en-US" sz="1598" b="1" dirty="0">
                <a:solidFill>
                  <a:srgbClr val="00B050"/>
                </a:solidFill>
              </a:rPr>
            </a:br>
            <a:r>
              <a:rPr lang="en-US" sz="1598" b="1" dirty="0" smtClean="0">
                <a:solidFill>
                  <a:srgbClr val="00B050"/>
                </a:solidFill>
              </a:rPr>
              <a:t>  Requires additional platform to replicate the reserves</a:t>
            </a:r>
          </a:p>
          <a:p>
            <a:pPr marL="133230" lvl="1" indent="0" defTabSz="456771">
              <a:buNone/>
            </a:pPr>
            <a:r>
              <a:rPr lang="en-US" sz="1598" b="1" dirty="0">
                <a:solidFill>
                  <a:srgbClr val="00B050"/>
                </a:solidFill>
              </a:rPr>
              <a:t> </a:t>
            </a:r>
            <a:r>
              <a:rPr lang="en-US" sz="1598" b="1" dirty="0" smtClean="0">
                <a:solidFill>
                  <a:srgbClr val="00B050"/>
                </a:solidFill>
              </a:rPr>
              <a:t>     Different Actuarial Software</a:t>
            </a:r>
          </a:p>
          <a:p>
            <a:pPr marL="133230" lvl="1" indent="0" defTabSz="456771">
              <a:buNone/>
            </a:pPr>
            <a:r>
              <a:rPr lang="en-US" sz="1598" b="1" dirty="0">
                <a:solidFill>
                  <a:srgbClr val="00B050"/>
                </a:solidFill>
              </a:rPr>
              <a:t> </a:t>
            </a:r>
            <a:r>
              <a:rPr lang="en-US" sz="1598" b="1" dirty="0" smtClean="0">
                <a:solidFill>
                  <a:srgbClr val="00B050"/>
                </a:solidFill>
              </a:rPr>
              <a:t>     Standard Excel Spreadsheet</a:t>
            </a:r>
            <a:endParaRPr lang="en-US" sz="1598" b="1" dirty="0" smtClean="0">
              <a:solidFill>
                <a:srgbClr val="00B050"/>
              </a:solidFill>
            </a:endParaRPr>
          </a:p>
          <a:p>
            <a:pPr marL="133230" lvl="1" indent="0" defTabSz="456771">
              <a:buNone/>
            </a:pPr>
            <a:endParaRPr lang="en-US" sz="1598" b="1" dirty="0" smtClean="0">
              <a:solidFill>
                <a:srgbClr val="00B050"/>
              </a:solidFill>
            </a:endParaRPr>
          </a:p>
          <a:p>
            <a:pPr marL="133230" lvl="1" indent="0" defTabSz="456771">
              <a:buNone/>
            </a:pPr>
            <a:endParaRPr lang="en-US" sz="1598" b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C1C3-C832-FA4C-9911-3E1C355083B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1421137" y="2861701"/>
            <a:ext cx="1049553" cy="576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49" dirty="0">
                <a:latin typeface="Arial"/>
                <a:cs typeface="Arial"/>
              </a:rPr>
              <a:t>USER TO </a:t>
            </a:r>
            <a:br>
              <a:rPr lang="en-US" sz="1049" dirty="0">
                <a:latin typeface="Arial"/>
                <a:cs typeface="Arial"/>
              </a:rPr>
            </a:br>
            <a:r>
              <a:rPr lang="en-US" sz="1049" dirty="0">
                <a:latin typeface="Arial"/>
                <a:cs typeface="Arial"/>
              </a:rPr>
              <a:t>ADJUST LINE LENGTH</a:t>
            </a:r>
          </a:p>
        </p:txBody>
      </p:sp>
      <p:pic>
        <p:nvPicPr>
          <p:cNvPr id="10" name="Picture 9" descr="Slide6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0" r="66743"/>
          <a:stretch/>
        </p:blipFill>
        <p:spPr>
          <a:xfrm>
            <a:off x="1" y="0"/>
            <a:ext cx="12954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27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-519223" y="1290576"/>
            <a:ext cx="6859063" cy="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C1C3-C832-FA4C-9911-3E1C355083BA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1421137" y="2861701"/>
            <a:ext cx="1049553" cy="576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6861"/>
            <a:r>
              <a:rPr lang="en-US" sz="1049" dirty="0">
                <a:solidFill>
                  <a:srgbClr val="40474B"/>
                </a:solidFill>
                <a:cs typeface="Arial"/>
              </a:rPr>
              <a:t>USER TO </a:t>
            </a:r>
            <a:br>
              <a:rPr lang="en-US" sz="1049" dirty="0">
                <a:solidFill>
                  <a:srgbClr val="40474B"/>
                </a:solidFill>
                <a:cs typeface="Arial"/>
              </a:rPr>
            </a:br>
            <a:r>
              <a:rPr lang="en-US" sz="1049" dirty="0">
                <a:solidFill>
                  <a:srgbClr val="40474B"/>
                </a:solidFill>
                <a:cs typeface="Arial"/>
              </a:rPr>
              <a:t>ADJUST LINE LENGTH</a:t>
            </a:r>
          </a:p>
        </p:txBody>
      </p:sp>
      <p:sp>
        <p:nvSpPr>
          <p:cNvPr id="22" name="Title 11"/>
          <p:cNvSpPr>
            <a:spLocks noGrp="1"/>
          </p:cNvSpPr>
          <p:nvPr>
            <p:ph type="title"/>
          </p:nvPr>
        </p:nvSpPr>
        <p:spPr>
          <a:xfrm>
            <a:off x="1425323" y="420902"/>
            <a:ext cx="6404695" cy="85645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KC 4 Actuarial Analysis</a:t>
            </a:r>
            <a:endParaRPr lang="en-US" dirty="0"/>
          </a:p>
        </p:txBody>
      </p:sp>
      <p:sp>
        <p:nvSpPr>
          <p:cNvPr id="25" name="Content Placeholder 12"/>
          <p:cNvSpPr>
            <a:spLocks noGrp="1"/>
          </p:cNvSpPr>
          <p:nvPr>
            <p:ph sz="quarter" idx="11"/>
          </p:nvPr>
        </p:nvSpPr>
        <p:spPr>
          <a:xfrm>
            <a:off x="1325547" y="1423644"/>
            <a:ext cx="7500040" cy="2555146"/>
          </a:xfrm>
        </p:spPr>
        <p:txBody>
          <a:bodyPr/>
          <a:lstStyle/>
          <a:p>
            <a:pPr marL="133230" lvl="1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RISK – Significant Financial Impact. </a:t>
            </a:r>
            <a:endParaRPr lang="en-US" b="1" dirty="0">
              <a:solidFill>
                <a:schemeClr val="accent1"/>
              </a:solidFill>
            </a:endParaRPr>
          </a:p>
          <a:p>
            <a:pPr marL="133230" lvl="1" indent="0">
              <a:buNone/>
            </a:pPr>
            <a:endParaRPr lang="en-US" dirty="0"/>
          </a:p>
          <a:p>
            <a:pPr marL="133230" lvl="1" indent="0">
              <a:buNone/>
            </a:pPr>
            <a:r>
              <a:rPr lang="en-US" b="1" dirty="0" smtClean="0"/>
              <a:t>Rationale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1399" b="1" dirty="0" smtClean="0"/>
              <a:t>Model output is inaccurate, incomplete or misleading results.</a:t>
            </a:r>
          </a:p>
          <a:p>
            <a:pPr marL="133230" lvl="1" indent="0">
              <a:buNone/>
            </a:pPr>
            <a:endParaRPr lang="en-US" sz="1399" dirty="0" smtClean="0"/>
          </a:p>
          <a:p>
            <a:pPr marL="133230" lvl="1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Testing</a:t>
            </a:r>
            <a:r>
              <a:rPr lang="en-US" b="1" dirty="0">
                <a:solidFill>
                  <a:srgbClr val="00B050"/>
                </a:solidFill>
              </a:rPr>
              <a:t/>
            </a:r>
            <a:br>
              <a:rPr lang="en-US" b="1" dirty="0">
                <a:solidFill>
                  <a:srgbClr val="00B050"/>
                </a:solidFill>
              </a:rPr>
            </a:br>
            <a:r>
              <a:rPr lang="en-US" sz="1399" b="1" dirty="0">
                <a:solidFill>
                  <a:srgbClr val="00B050"/>
                </a:solidFill>
              </a:rPr>
              <a:t> </a:t>
            </a:r>
            <a:r>
              <a:rPr lang="en-US" sz="1399" b="1" dirty="0" smtClean="0">
                <a:solidFill>
                  <a:srgbClr val="00B050"/>
                </a:solidFill>
              </a:rPr>
              <a:t>Trends (quarter over quarter) </a:t>
            </a:r>
          </a:p>
          <a:p>
            <a:pPr marL="133230" lvl="1" indent="0">
              <a:buNone/>
            </a:pPr>
            <a:r>
              <a:rPr lang="en-US" sz="1399" b="1" dirty="0">
                <a:solidFill>
                  <a:srgbClr val="00B050"/>
                </a:solidFill>
              </a:rPr>
              <a:t> </a:t>
            </a:r>
            <a:r>
              <a:rPr lang="en-US" sz="1399" b="1" dirty="0" smtClean="0">
                <a:solidFill>
                  <a:srgbClr val="00B050"/>
                </a:solidFill>
              </a:rPr>
              <a:t>Ratio (reserves/unit)</a:t>
            </a:r>
          </a:p>
          <a:p>
            <a:pPr marL="133230" lvl="1" indent="0">
              <a:buNone/>
            </a:pPr>
            <a:r>
              <a:rPr lang="en-US" sz="1399" b="1" dirty="0" smtClean="0">
                <a:solidFill>
                  <a:srgbClr val="00B050"/>
                </a:solidFill>
              </a:rPr>
              <a:t> Source of Earnings</a:t>
            </a:r>
          </a:p>
          <a:p>
            <a:pPr marL="133230" lvl="1" indent="0">
              <a:buNone/>
            </a:pPr>
            <a:r>
              <a:rPr lang="en-US" sz="1399" b="1" dirty="0" smtClean="0">
                <a:solidFill>
                  <a:srgbClr val="00B050"/>
                </a:solidFill>
              </a:rPr>
              <a:t> Unexplained Threshold Breach MUST be reported to Chief Actuary</a:t>
            </a:r>
            <a:endParaRPr lang="en-US" sz="1399" dirty="0"/>
          </a:p>
          <a:p>
            <a:pPr marL="133230" lvl="1" indent="0">
              <a:buNone/>
            </a:pPr>
            <a:endParaRPr lang="en-US" sz="1399" dirty="0"/>
          </a:p>
          <a:p>
            <a:pPr marL="133230" lvl="1" indent="0">
              <a:buNone/>
            </a:pPr>
            <a:endParaRPr lang="en-US" dirty="0"/>
          </a:p>
        </p:txBody>
      </p:sp>
      <p:pic>
        <p:nvPicPr>
          <p:cNvPr id="11" name="Picture 10" descr="Hands_Laptop_GettyImages-491131122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9" y="0"/>
            <a:ext cx="1278976" cy="513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07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V="1">
            <a:off x="-55585" y="1568773"/>
            <a:ext cx="8010865" cy="1322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425322" y="712318"/>
            <a:ext cx="6997318" cy="856456"/>
          </a:xfrm>
        </p:spPr>
        <p:txBody>
          <a:bodyPr/>
          <a:lstStyle/>
          <a:p>
            <a:r>
              <a:rPr lang="en-US" sz="2800" dirty="0" smtClean="0"/>
              <a:t>KC 5 Non Routine or Structural Change </a:t>
            </a:r>
            <a:endParaRPr lang="en-US" sz="2800" spc="599" baseline="86000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1325547" y="1706872"/>
            <a:ext cx="7500040" cy="2049667"/>
          </a:xfrm>
        </p:spPr>
        <p:txBody>
          <a:bodyPr/>
          <a:lstStyle/>
          <a:p>
            <a:pPr marL="133230" lvl="1" indent="0">
              <a:buNone/>
            </a:pPr>
            <a:r>
              <a:rPr lang="en-US" b="1" dirty="0">
                <a:solidFill>
                  <a:srgbClr val="EE0000"/>
                </a:solidFill>
              </a:rPr>
              <a:t>RISK – </a:t>
            </a:r>
            <a:r>
              <a:rPr lang="en-US" b="1" dirty="0" smtClean="0">
                <a:solidFill>
                  <a:srgbClr val="EE0000"/>
                </a:solidFill>
              </a:rPr>
              <a:t>Unauthorized or accidental changes to system or models. </a:t>
            </a:r>
            <a:endParaRPr lang="en-US" b="1" dirty="0">
              <a:solidFill>
                <a:srgbClr val="EE0000"/>
              </a:solidFill>
            </a:endParaRPr>
          </a:p>
          <a:p>
            <a:pPr marL="133230" lvl="1" indent="0">
              <a:buNone/>
            </a:pPr>
            <a:endParaRPr lang="en-US" dirty="0"/>
          </a:p>
          <a:p>
            <a:pPr marL="133230" lvl="1" indent="0">
              <a:buNone/>
            </a:pPr>
            <a:r>
              <a:rPr lang="en-US" b="1" dirty="0"/>
              <a:t>Rationale</a:t>
            </a:r>
            <a:br>
              <a:rPr lang="en-US" b="1" dirty="0"/>
            </a:br>
            <a:r>
              <a:rPr lang="en-US" b="1" dirty="0" smtClean="0"/>
              <a:t>Impact on Calculation</a:t>
            </a:r>
            <a:endParaRPr lang="en-US" sz="1399" b="1" dirty="0"/>
          </a:p>
          <a:p>
            <a:pPr marL="133230" lvl="1" indent="0">
              <a:buNone/>
            </a:pPr>
            <a:endParaRPr lang="en-US" sz="1399" dirty="0"/>
          </a:p>
          <a:p>
            <a:pPr marL="133230" lvl="1" indent="0">
              <a:buNone/>
            </a:pPr>
            <a:r>
              <a:rPr lang="en-US" b="1" dirty="0">
                <a:solidFill>
                  <a:srgbClr val="00B050"/>
                </a:solidFill>
              </a:rPr>
              <a:t>Testing</a:t>
            </a:r>
            <a:br>
              <a:rPr lang="en-US" b="1" dirty="0">
                <a:solidFill>
                  <a:srgbClr val="00B050"/>
                </a:solidFill>
              </a:rPr>
            </a:br>
            <a:r>
              <a:rPr lang="en-US" sz="1399" b="1" dirty="0" smtClean="0">
                <a:solidFill>
                  <a:srgbClr val="00B050"/>
                </a:solidFill>
              </a:rPr>
              <a:t>Peer Review</a:t>
            </a:r>
          </a:p>
          <a:p>
            <a:pPr marL="133230" lvl="1" indent="0">
              <a:buNone/>
            </a:pPr>
            <a:r>
              <a:rPr lang="en-US" sz="1399" b="1" dirty="0" smtClean="0">
                <a:solidFill>
                  <a:srgbClr val="00B050"/>
                </a:solidFill>
              </a:rPr>
              <a:t>Model </a:t>
            </a:r>
            <a:r>
              <a:rPr lang="en-US" sz="1399" b="1" dirty="0" err="1" smtClean="0">
                <a:solidFill>
                  <a:srgbClr val="00B050"/>
                </a:solidFill>
              </a:rPr>
              <a:t>Governences</a:t>
            </a:r>
            <a:endParaRPr lang="en-US" sz="1399" b="1" dirty="0" smtClean="0">
              <a:solidFill>
                <a:srgbClr val="00B050"/>
              </a:solidFill>
            </a:endParaRPr>
          </a:p>
          <a:p>
            <a:pPr marL="133230" lvl="1" indent="0">
              <a:buNone/>
            </a:pPr>
            <a:endParaRPr lang="en-US" sz="1399" dirty="0"/>
          </a:p>
          <a:p>
            <a:pPr marL="133224" lvl="1" indent="0">
              <a:buNone/>
            </a:pPr>
            <a:r>
              <a:rPr lang="en-US" sz="1599" b="1" i="1" dirty="0"/>
              <a:t/>
            </a:r>
            <a:br>
              <a:rPr lang="en-US" sz="1599" b="1" i="1" dirty="0"/>
            </a:br>
            <a:endParaRPr lang="en-US" sz="1599" b="1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C1C3-C832-FA4C-9911-3E1C355083BA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6" name="Picture 15" descr="slide7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0" y="0"/>
            <a:ext cx="1306382" cy="51387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58218" y="4733884"/>
            <a:ext cx="4490341" cy="34164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defTabSz="456767">
              <a:lnSpc>
                <a:spcPts val="999"/>
              </a:lnSpc>
              <a:spcAft>
                <a:spcPts val="300"/>
              </a:spcAft>
            </a:pPr>
            <a:endParaRPr lang="en-US" sz="999" dirty="0">
              <a:solidFill>
                <a:srgbClr val="40474B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498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V="1">
            <a:off x="571774" y="852491"/>
            <a:ext cx="5571591" cy="1322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425322" y="9255"/>
            <a:ext cx="5482832" cy="856456"/>
          </a:xfrm>
        </p:spPr>
        <p:txBody>
          <a:bodyPr/>
          <a:lstStyle/>
          <a:p>
            <a:r>
              <a:rPr lang="en-US" dirty="0" smtClean="0"/>
              <a:t>KC 6 Transfer Control</a:t>
            </a:r>
            <a:endParaRPr lang="en-US" sz="1998" spc="599" baseline="86000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1325547" y="1003810"/>
            <a:ext cx="7500040" cy="3476750"/>
          </a:xfrm>
        </p:spPr>
        <p:txBody>
          <a:bodyPr/>
          <a:lstStyle/>
          <a:p>
            <a:pPr marL="133224" lvl="1" indent="0">
              <a:buNone/>
            </a:pPr>
            <a:r>
              <a:rPr lang="en-US" sz="1798" b="1" dirty="0" smtClean="0">
                <a:solidFill>
                  <a:schemeClr val="accent1"/>
                </a:solidFill>
              </a:rPr>
              <a:t>Risk – Data or </a:t>
            </a:r>
            <a:r>
              <a:rPr lang="en-US" sz="1798" b="1" dirty="0" smtClean="0">
                <a:solidFill>
                  <a:schemeClr val="accent1"/>
                </a:solidFill>
              </a:rPr>
              <a:t>Actuarial balances </a:t>
            </a:r>
            <a:r>
              <a:rPr lang="en-US" sz="1798" b="1" dirty="0" smtClean="0">
                <a:solidFill>
                  <a:schemeClr val="accent1"/>
                </a:solidFill>
              </a:rPr>
              <a:t>transfer Incomplete</a:t>
            </a:r>
            <a:r>
              <a:rPr lang="en-US" sz="1599" b="1" dirty="0">
                <a:solidFill>
                  <a:schemeClr val="accent1"/>
                </a:solidFill>
              </a:rPr>
              <a:t/>
            </a:r>
            <a:br>
              <a:rPr lang="en-US" sz="1599" b="1" dirty="0">
                <a:solidFill>
                  <a:schemeClr val="accent1"/>
                </a:solidFill>
              </a:rPr>
            </a:br>
            <a:endParaRPr lang="en-US" sz="1599" b="1" dirty="0">
              <a:solidFill>
                <a:schemeClr val="accent1"/>
              </a:solidFill>
            </a:endParaRPr>
          </a:p>
          <a:p>
            <a:pPr marL="133224" lvl="1" indent="0">
              <a:buNone/>
            </a:pPr>
            <a:r>
              <a:rPr lang="en-US" sz="1599" b="1" dirty="0" smtClean="0"/>
              <a:t>Rationale </a:t>
            </a:r>
          </a:p>
          <a:p>
            <a:pPr marL="133224" lvl="1" indent="0">
              <a:buNone/>
            </a:pPr>
            <a:r>
              <a:rPr lang="en-US" sz="1599" b="1" dirty="0" smtClean="0"/>
              <a:t>  </a:t>
            </a:r>
            <a:r>
              <a:rPr lang="en-US" sz="1599" dirty="0" smtClean="0"/>
              <a:t>Incomplete or inaccurate Actuarial balances distort results</a:t>
            </a:r>
            <a:endParaRPr lang="en-US" sz="1599" dirty="0" smtClean="0"/>
          </a:p>
          <a:p>
            <a:pPr marL="133224" lvl="1" indent="0">
              <a:buNone/>
            </a:pPr>
            <a:endParaRPr lang="en-US" sz="1599" dirty="0" smtClean="0"/>
          </a:p>
          <a:p>
            <a:pPr marL="133224" lvl="1" indent="0">
              <a:buNone/>
            </a:pPr>
            <a:r>
              <a:rPr lang="en-US" sz="1599" b="1" dirty="0" smtClean="0">
                <a:solidFill>
                  <a:srgbClr val="00B050"/>
                </a:solidFill>
              </a:rPr>
              <a:t>Testing </a:t>
            </a:r>
            <a:endParaRPr lang="en-US" sz="1599" b="1" dirty="0">
              <a:solidFill>
                <a:srgbClr val="00B050"/>
              </a:solidFill>
            </a:endParaRPr>
          </a:p>
          <a:p>
            <a:pPr marL="133224" lvl="1" indent="0">
              <a:buNone/>
            </a:pPr>
            <a:r>
              <a:rPr lang="en-US" sz="1599" dirty="0" smtClean="0">
                <a:solidFill>
                  <a:srgbClr val="00B050"/>
                </a:solidFill>
              </a:rPr>
              <a:t>   Reconcile balances</a:t>
            </a:r>
          </a:p>
          <a:p>
            <a:pPr marL="133224" lvl="1" indent="0">
              <a:buNone/>
            </a:pPr>
            <a:r>
              <a:rPr lang="en-US" sz="1599" dirty="0" smtClean="0">
                <a:solidFill>
                  <a:srgbClr val="00B050"/>
                </a:solidFill>
              </a:rPr>
              <a:t>   Data KC 2 check</a:t>
            </a:r>
          </a:p>
          <a:p>
            <a:pPr marL="133224" lvl="1" indent="0">
              <a:buNone/>
            </a:pPr>
            <a:r>
              <a:rPr lang="en-US" sz="1599" dirty="0" smtClean="0">
                <a:solidFill>
                  <a:srgbClr val="00B050"/>
                </a:solidFill>
              </a:rPr>
              <a:t>    </a:t>
            </a:r>
          </a:p>
          <a:p>
            <a:pPr marL="133224" lvl="1" indent="0">
              <a:buNone/>
            </a:pPr>
            <a:endParaRPr lang="en-US" sz="1599" dirty="0">
              <a:solidFill>
                <a:srgbClr val="00B050"/>
              </a:solidFill>
            </a:endParaRPr>
          </a:p>
          <a:p>
            <a:pPr marL="133224" lvl="1" indent="0">
              <a:buNone/>
            </a:pPr>
            <a:endParaRPr lang="en-US" sz="1599" dirty="0"/>
          </a:p>
          <a:p>
            <a:pPr marL="133224" lvl="1" indent="0">
              <a:buNone/>
            </a:pPr>
            <a:endParaRPr lang="en-US" sz="1599" dirty="0"/>
          </a:p>
          <a:p>
            <a:pPr marL="133224" lvl="1" indent="0">
              <a:buNone/>
            </a:pPr>
            <a:endParaRPr lang="en-US" sz="1599" dirty="0" smtClean="0"/>
          </a:p>
          <a:p>
            <a:pPr marL="133224" lvl="1" indent="0">
              <a:buNone/>
            </a:pPr>
            <a:endParaRPr lang="en-US" sz="1599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C1C3-C832-FA4C-9911-3E1C355083BA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1421137" y="2861701"/>
            <a:ext cx="1049553" cy="576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6861"/>
            <a:r>
              <a:rPr lang="en-US" sz="1049" dirty="0">
                <a:solidFill>
                  <a:srgbClr val="40474B"/>
                </a:solidFill>
                <a:cs typeface="Arial"/>
              </a:rPr>
              <a:t>USER TO </a:t>
            </a:r>
            <a:br>
              <a:rPr lang="en-US" sz="1049" dirty="0">
                <a:solidFill>
                  <a:srgbClr val="40474B"/>
                </a:solidFill>
                <a:cs typeface="Arial"/>
              </a:rPr>
            </a:br>
            <a:r>
              <a:rPr lang="en-US" sz="1049" dirty="0">
                <a:solidFill>
                  <a:srgbClr val="40474B"/>
                </a:solidFill>
                <a:cs typeface="Arial"/>
              </a:rPr>
              <a:t>ADJUST LINE LENGTH</a:t>
            </a:r>
          </a:p>
        </p:txBody>
      </p:sp>
      <p:pic>
        <p:nvPicPr>
          <p:cNvPr id="16" name="Picture 15" descr="newslide9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0" y="0"/>
            <a:ext cx="1306382" cy="513874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063368" y="3259772"/>
            <a:ext cx="1294202" cy="276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6861"/>
            <a:r>
              <a:rPr lang="en-US" sz="1199" dirty="0">
                <a:solidFill>
                  <a:prstClr val="white"/>
                </a:solidFill>
              </a:rPr>
              <a:t>Stocks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62578" y="3259772"/>
            <a:ext cx="1065813" cy="276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6861"/>
            <a:r>
              <a:rPr lang="en-US" sz="1199" dirty="0">
                <a:solidFill>
                  <a:prstClr val="white"/>
                </a:solidFill>
              </a:rPr>
              <a:t>Bonds</a:t>
            </a:r>
          </a:p>
        </p:txBody>
      </p:sp>
    </p:spTree>
    <p:extLst>
      <p:ext uri="{BB962C8B-B14F-4D97-AF65-F5344CB8AC3E}">
        <p14:creationId xmlns:p14="http://schemas.microsoft.com/office/powerpoint/2010/main" val="3381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V="1">
            <a:off x="274320" y="1717985"/>
            <a:ext cx="5399031" cy="1322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453897" y="848310"/>
            <a:ext cx="5482832" cy="856456"/>
          </a:xfrm>
        </p:spPr>
        <p:txBody>
          <a:bodyPr/>
          <a:lstStyle/>
          <a:p>
            <a:r>
              <a:rPr lang="en-US" dirty="0" smtClean="0"/>
              <a:t>KC 7 TPA Processes </a:t>
            </a:r>
            <a:endParaRPr lang="en-US" sz="1998" spc="599" baseline="86000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1310612" y="1943120"/>
            <a:ext cx="7500040" cy="2639039"/>
          </a:xfrm>
        </p:spPr>
        <p:txBody>
          <a:bodyPr/>
          <a:lstStyle/>
          <a:p>
            <a:pPr marL="133230" lvl="1" indent="0" defTabSz="456771">
              <a:buNone/>
            </a:pPr>
            <a:r>
              <a:rPr lang="en-US" sz="1598" b="1" dirty="0">
                <a:solidFill>
                  <a:srgbClr val="EE0000"/>
                </a:solidFill>
              </a:rPr>
              <a:t>RISK – </a:t>
            </a:r>
            <a:r>
              <a:rPr lang="en-US" sz="1598" b="1" dirty="0" smtClean="0">
                <a:solidFill>
                  <a:srgbClr val="EE0000"/>
                </a:solidFill>
              </a:rPr>
              <a:t>Incomplete 3</a:t>
            </a:r>
            <a:r>
              <a:rPr lang="en-US" sz="1598" b="1" baseline="30000" dirty="0" smtClean="0">
                <a:solidFill>
                  <a:srgbClr val="EE0000"/>
                </a:solidFill>
              </a:rPr>
              <a:t>rd</a:t>
            </a:r>
            <a:r>
              <a:rPr lang="en-US" sz="1598" b="1" dirty="0" smtClean="0">
                <a:solidFill>
                  <a:srgbClr val="EE0000"/>
                </a:solidFill>
              </a:rPr>
              <a:t> Party Administration Data. </a:t>
            </a:r>
            <a:endParaRPr lang="en-US" sz="1598" b="1" dirty="0">
              <a:solidFill>
                <a:srgbClr val="EE0000"/>
              </a:solidFill>
            </a:endParaRPr>
          </a:p>
          <a:p>
            <a:pPr marL="133221" lvl="1" indent="0">
              <a:buNone/>
            </a:pPr>
            <a:endParaRPr lang="en-US" sz="1598" b="1" dirty="0" smtClean="0"/>
          </a:p>
          <a:p>
            <a:pPr marL="133224" lvl="1" indent="0" defTabSz="456771">
              <a:buNone/>
            </a:pPr>
            <a:r>
              <a:rPr lang="en-US" sz="1598" b="1" dirty="0"/>
              <a:t>Rationale</a:t>
            </a:r>
            <a:br>
              <a:rPr lang="en-US" sz="1598" b="1" dirty="0"/>
            </a:br>
            <a:r>
              <a:rPr lang="en-US" dirty="0"/>
              <a:t>Omission or unintentional duplication of data would distort result (Completion).</a:t>
            </a:r>
          </a:p>
          <a:p>
            <a:pPr marL="133224" lvl="1" indent="0" defTabSz="456771">
              <a:buNone/>
            </a:pPr>
            <a:r>
              <a:rPr lang="en-US" dirty="0" smtClean="0"/>
              <a:t>Demographic </a:t>
            </a:r>
            <a:r>
              <a:rPr lang="en-US" dirty="0"/>
              <a:t>testing is also required (Accuracy)</a:t>
            </a:r>
          </a:p>
          <a:p>
            <a:pPr marL="133230" lvl="1" indent="0" defTabSz="456771">
              <a:buNone/>
            </a:pPr>
            <a:endParaRPr lang="en-US" sz="1598" b="1" dirty="0" smtClean="0">
              <a:solidFill>
                <a:srgbClr val="00B050"/>
              </a:solidFill>
            </a:endParaRPr>
          </a:p>
          <a:p>
            <a:pPr marL="133230" lvl="1" indent="0" defTabSz="456771">
              <a:buNone/>
            </a:pPr>
            <a:r>
              <a:rPr lang="en-US" sz="1598" b="1" dirty="0" smtClean="0">
                <a:solidFill>
                  <a:srgbClr val="00B050"/>
                </a:solidFill>
              </a:rPr>
              <a:t>Testing</a:t>
            </a:r>
            <a:r>
              <a:rPr lang="en-US" sz="1598" b="1" dirty="0">
                <a:solidFill>
                  <a:srgbClr val="00B050"/>
                </a:solidFill>
              </a:rPr>
              <a:t/>
            </a:r>
            <a:br>
              <a:rPr lang="en-US" sz="1598" b="1" dirty="0">
                <a:solidFill>
                  <a:srgbClr val="00B050"/>
                </a:solidFill>
              </a:rPr>
            </a:br>
            <a:r>
              <a:rPr lang="en-US" sz="1598" b="1" dirty="0" smtClean="0">
                <a:solidFill>
                  <a:srgbClr val="00B050"/>
                </a:solidFill>
              </a:rPr>
              <a:t>   TPA Audit Team</a:t>
            </a:r>
          </a:p>
          <a:p>
            <a:pPr marL="133230" lvl="1" indent="0" defTabSz="456771">
              <a:buNone/>
            </a:pPr>
            <a:r>
              <a:rPr lang="en-US" sz="1598" b="1" dirty="0">
                <a:solidFill>
                  <a:srgbClr val="00B050"/>
                </a:solidFill>
              </a:rPr>
              <a:t> </a:t>
            </a:r>
            <a:r>
              <a:rPr lang="en-US" sz="1598" b="1" dirty="0" smtClean="0">
                <a:solidFill>
                  <a:srgbClr val="00B050"/>
                </a:solidFill>
              </a:rPr>
              <a:t>  KC 2 Testing required</a:t>
            </a:r>
          </a:p>
          <a:p>
            <a:pPr marL="133230" lvl="1" indent="0" defTabSz="456771">
              <a:buNone/>
            </a:pPr>
            <a:endParaRPr lang="en-US" sz="1598" b="1" dirty="0" smtClean="0">
              <a:solidFill>
                <a:srgbClr val="00B050"/>
              </a:solidFill>
            </a:endParaRPr>
          </a:p>
          <a:p>
            <a:pPr marL="133230" lvl="1" indent="0" defTabSz="456771">
              <a:buNone/>
            </a:pPr>
            <a:endParaRPr lang="en-US" sz="1598" b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C1C3-C832-FA4C-9911-3E1C355083BA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1421137" y="2861701"/>
            <a:ext cx="1049553" cy="576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49" dirty="0">
                <a:solidFill>
                  <a:srgbClr val="40474B"/>
                </a:solidFill>
                <a:cs typeface="Arial"/>
              </a:rPr>
              <a:t>USER TO </a:t>
            </a:r>
            <a:br>
              <a:rPr lang="en-US" sz="1049" dirty="0">
                <a:solidFill>
                  <a:srgbClr val="40474B"/>
                </a:solidFill>
                <a:cs typeface="Arial"/>
              </a:rPr>
            </a:br>
            <a:r>
              <a:rPr lang="en-US" sz="1049" dirty="0">
                <a:solidFill>
                  <a:srgbClr val="40474B"/>
                </a:solidFill>
                <a:cs typeface="Arial"/>
              </a:rPr>
              <a:t>ADJUST LINE LENGTH</a:t>
            </a:r>
          </a:p>
        </p:txBody>
      </p:sp>
      <p:pic>
        <p:nvPicPr>
          <p:cNvPr id="10" name="Picture 9" descr="Slide6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0" r="66743"/>
          <a:stretch/>
        </p:blipFill>
        <p:spPr>
          <a:xfrm>
            <a:off x="1" y="0"/>
            <a:ext cx="12954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05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C1C3-C832-FA4C-9911-3E1C355083B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-1422453" y="2861967"/>
            <a:ext cx="105052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Arial"/>
                <a:cs typeface="Arial"/>
              </a:rPr>
              <a:t>USER TO </a:t>
            </a:r>
            <a:br>
              <a:rPr lang="en-US" sz="1050" dirty="0" smtClean="0">
                <a:latin typeface="Arial"/>
                <a:cs typeface="Arial"/>
              </a:rPr>
            </a:br>
            <a:r>
              <a:rPr lang="en-US" sz="1050" dirty="0" smtClean="0">
                <a:latin typeface="Arial"/>
                <a:cs typeface="Arial"/>
              </a:rPr>
              <a:t>ADJUST LINE</a:t>
            </a:r>
            <a:r>
              <a:rPr lang="en-US" sz="1050" baseline="0" dirty="0" smtClean="0">
                <a:latin typeface="Arial"/>
                <a:cs typeface="Arial"/>
              </a:rPr>
              <a:t> LENGTH</a:t>
            </a:r>
            <a:endParaRPr lang="en-US" sz="1050" dirty="0" smtClean="0">
              <a:latin typeface="Arial"/>
              <a:cs typeface="Arial"/>
            </a:endParaRPr>
          </a:p>
        </p:txBody>
      </p:sp>
      <p:sp>
        <p:nvSpPr>
          <p:cNvPr id="37" name="Shape 219"/>
          <p:cNvSpPr/>
          <p:nvPr/>
        </p:nvSpPr>
        <p:spPr>
          <a:xfrm>
            <a:off x="1" y="230656"/>
            <a:ext cx="5803882" cy="31150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l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" name="Title 4"/>
          <p:cNvSpPr>
            <a:spLocks noGrp="1"/>
          </p:cNvSpPr>
          <p:nvPr>
            <p:ph type="title"/>
          </p:nvPr>
        </p:nvSpPr>
        <p:spPr>
          <a:xfrm>
            <a:off x="349751" y="43229"/>
            <a:ext cx="8037329" cy="856701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PRESENTATION DISCLAIMER</a:t>
            </a:r>
            <a:br>
              <a:rPr lang="en-US" sz="20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START SAVING TODAY 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53440" y="694313"/>
            <a:ext cx="722376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i="1" dirty="0">
                <a:solidFill>
                  <a:srgbClr val="000000"/>
                </a:solidFill>
                <a:latin typeface="Calibri-LightItalic"/>
              </a:rPr>
              <a:t>Presentations are intended for educational purposes only and do </a:t>
            </a:r>
            <a:r>
              <a:rPr lang="en-US" sz="2200" i="1" dirty="0" smtClean="0">
                <a:solidFill>
                  <a:srgbClr val="000000"/>
                </a:solidFill>
                <a:latin typeface="Calibri-LightItalic"/>
              </a:rPr>
              <a:t>not replace </a:t>
            </a:r>
            <a:r>
              <a:rPr lang="en-US" sz="2200" i="1" dirty="0">
                <a:solidFill>
                  <a:srgbClr val="000000"/>
                </a:solidFill>
                <a:latin typeface="Calibri-LightItalic"/>
              </a:rPr>
              <a:t>independent professional judgment. </a:t>
            </a:r>
            <a:endParaRPr lang="en-US" sz="2200" i="1" dirty="0" smtClean="0">
              <a:solidFill>
                <a:srgbClr val="000000"/>
              </a:solidFill>
              <a:latin typeface="Calibri-LightItalic"/>
            </a:endParaRPr>
          </a:p>
          <a:p>
            <a:endParaRPr lang="en-US" sz="2200" i="1" dirty="0">
              <a:solidFill>
                <a:srgbClr val="000000"/>
              </a:solidFill>
              <a:latin typeface="Calibri-LightItalic"/>
            </a:endParaRPr>
          </a:p>
          <a:p>
            <a:r>
              <a:rPr lang="en-US" sz="2200" i="1" dirty="0" smtClean="0">
                <a:solidFill>
                  <a:srgbClr val="000000"/>
                </a:solidFill>
                <a:latin typeface="Calibri-LightItalic"/>
              </a:rPr>
              <a:t>Statements </a:t>
            </a:r>
            <a:r>
              <a:rPr lang="en-US" sz="2200" i="1" dirty="0">
                <a:solidFill>
                  <a:srgbClr val="000000"/>
                </a:solidFill>
                <a:latin typeface="Calibri-LightItalic"/>
              </a:rPr>
              <a:t>of fact </a:t>
            </a:r>
            <a:r>
              <a:rPr lang="en-US" sz="2200" i="1" dirty="0" smtClean="0">
                <a:solidFill>
                  <a:srgbClr val="000000"/>
                </a:solidFill>
                <a:latin typeface="Calibri-LightItalic"/>
              </a:rPr>
              <a:t>and opinions </a:t>
            </a:r>
            <a:r>
              <a:rPr lang="en-US" sz="2200" i="1" dirty="0">
                <a:solidFill>
                  <a:srgbClr val="000000"/>
                </a:solidFill>
                <a:latin typeface="Calibri-LightItalic"/>
              </a:rPr>
              <a:t>expressed are those of the participants individually </a:t>
            </a:r>
            <a:r>
              <a:rPr lang="en-US" sz="2200" i="1" dirty="0" smtClean="0">
                <a:solidFill>
                  <a:srgbClr val="000000"/>
                </a:solidFill>
                <a:latin typeface="Calibri-LightItalic"/>
              </a:rPr>
              <a:t>and, unless </a:t>
            </a:r>
            <a:r>
              <a:rPr lang="en-US" sz="2200" i="1" dirty="0">
                <a:solidFill>
                  <a:srgbClr val="000000"/>
                </a:solidFill>
                <a:latin typeface="Calibri-LightItalic"/>
              </a:rPr>
              <a:t>expressly stated to the contrary, are </a:t>
            </a:r>
            <a:r>
              <a:rPr lang="en-US" sz="2200" i="1" dirty="0" smtClean="0">
                <a:solidFill>
                  <a:srgbClr val="000000"/>
                </a:solidFill>
                <a:latin typeface="Calibri-LightItalic"/>
              </a:rPr>
              <a:t>not necessarily the </a:t>
            </a:r>
            <a:r>
              <a:rPr lang="en-US" sz="2200" i="1" dirty="0">
                <a:solidFill>
                  <a:srgbClr val="000000"/>
                </a:solidFill>
                <a:latin typeface="Calibri-LightItalic"/>
              </a:rPr>
              <a:t>opinion or</a:t>
            </a:r>
            <a:br>
              <a:rPr lang="en-US" sz="2200" i="1" dirty="0">
                <a:solidFill>
                  <a:srgbClr val="000000"/>
                </a:solidFill>
                <a:latin typeface="Calibri-LightItalic"/>
              </a:rPr>
            </a:br>
            <a:r>
              <a:rPr lang="en-US" sz="2200" i="1" dirty="0">
                <a:solidFill>
                  <a:srgbClr val="000000"/>
                </a:solidFill>
                <a:latin typeface="Calibri-LightItalic"/>
              </a:rPr>
              <a:t>position of </a:t>
            </a:r>
            <a:r>
              <a:rPr lang="en-US" sz="2200" i="1" dirty="0" smtClean="0">
                <a:solidFill>
                  <a:srgbClr val="000000"/>
                </a:solidFill>
                <a:latin typeface="Calibri-LightItalic"/>
              </a:rPr>
              <a:t>Transamerica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2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1594057" y="1394408"/>
            <a:ext cx="6076743" cy="29236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C1C3-C832-FA4C-9911-3E1C355083BA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1421137" y="2861701"/>
            <a:ext cx="1049553" cy="576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6861"/>
            <a:r>
              <a:rPr lang="en-US" sz="1049" dirty="0">
                <a:solidFill>
                  <a:srgbClr val="40474B"/>
                </a:solidFill>
                <a:cs typeface="Arial"/>
              </a:rPr>
              <a:t>USER TO </a:t>
            </a:r>
            <a:br>
              <a:rPr lang="en-US" sz="1049" dirty="0">
                <a:solidFill>
                  <a:srgbClr val="40474B"/>
                </a:solidFill>
                <a:cs typeface="Arial"/>
              </a:rPr>
            </a:br>
            <a:r>
              <a:rPr lang="en-US" sz="1049" dirty="0">
                <a:solidFill>
                  <a:srgbClr val="40474B"/>
                </a:solidFill>
                <a:cs typeface="Arial"/>
              </a:rPr>
              <a:t>ADJUST LINE LENGTH</a:t>
            </a:r>
          </a:p>
        </p:txBody>
      </p:sp>
      <p:sp>
        <p:nvSpPr>
          <p:cNvPr id="22" name="Title 11"/>
          <p:cNvSpPr>
            <a:spLocks noGrp="1"/>
          </p:cNvSpPr>
          <p:nvPr>
            <p:ph type="title"/>
          </p:nvPr>
        </p:nvSpPr>
        <p:spPr>
          <a:xfrm>
            <a:off x="1425985" y="423390"/>
            <a:ext cx="7159877" cy="85645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KC 9 Non Routine Adjustments</a:t>
            </a:r>
            <a:endParaRPr lang="en-US" dirty="0"/>
          </a:p>
        </p:txBody>
      </p:sp>
      <p:sp>
        <p:nvSpPr>
          <p:cNvPr id="25" name="Content Placeholder 12"/>
          <p:cNvSpPr>
            <a:spLocks noGrp="1"/>
          </p:cNvSpPr>
          <p:nvPr>
            <p:ph sz="quarter" idx="11"/>
          </p:nvPr>
        </p:nvSpPr>
        <p:spPr>
          <a:xfrm>
            <a:off x="1325547" y="1423644"/>
            <a:ext cx="7500040" cy="2555146"/>
          </a:xfrm>
        </p:spPr>
        <p:txBody>
          <a:bodyPr/>
          <a:lstStyle/>
          <a:p>
            <a:pPr marL="133230" lvl="1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RISK – Significant Financial Impact. </a:t>
            </a:r>
            <a:endParaRPr lang="en-US" b="1" dirty="0">
              <a:solidFill>
                <a:schemeClr val="accent1"/>
              </a:solidFill>
            </a:endParaRPr>
          </a:p>
          <a:p>
            <a:pPr marL="133230" lvl="1" indent="0">
              <a:buNone/>
            </a:pPr>
            <a:endParaRPr lang="en-US" dirty="0"/>
          </a:p>
          <a:p>
            <a:pPr marL="133230" lvl="1" indent="0">
              <a:buNone/>
            </a:pPr>
            <a:r>
              <a:rPr lang="en-US" b="1" dirty="0" smtClean="0"/>
              <a:t>Rationale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1399" b="1" dirty="0" smtClean="0"/>
              <a:t>Unidentified and undocumented adjustment can be inaccurate, incomplete or misleading results.</a:t>
            </a:r>
          </a:p>
          <a:p>
            <a:pPr marL="133230" lvl="1" indent="0">
              <a:buNone/>
            </a:pPr>
            <a:endParaRPr lang="en-US" sz="1399" dirty="0" smtClean="0"/>
          </a:p>
          <a:p>
            <a:pPr marL="133230" lvl="1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Testing</a:t>
            </a:r>
            <a:r>
              <a:rPr lang="en-US" b="1" dirty="0">
                <a:solidFill>
                  <a:srgbClr val="00B050"/>
                </a:solidFill>
              </a:rPr>
              <a:t/>
            </a:r>
            <a:br>
              <a:rPr lang="en-US" b="1" dirty="0">
                <a:solidFill>
                  <a:srgbClr val="00B050"/>
                </a:solidFill>
              </a:rPr>
            </a:br>
            <a:r>
              <a:rPr lang="en-US" sz="1399" b="1" dirty="0">
                <a:solidFill>
                  <a:srgbClr val="00B050"/>
                </a:solidFill>
              </a:rPr>
              <a:t> </a:t>
            </a:r>
            <a:r>
              <a:rPr lang="en-US" sz="1399" b="1" dirty="0" smtClean="0">
                <a:solidFill>
                  <a:srgbClr val="00B050"/>
                </a:solidFill>
              </a:rPr>
              <a:t>Entries &gt; 500K must have Chief Actuary approval </a:t>
            </a:r>
          </a:p>
          <a:p>
            <a:pPr marL="133230" lvl="1" indent="0">
              <a:buNone/>
            </a:pPr>
            <a:r>
              <a:rPr lang="en-US" sz="1399" b="1" dirty="0">
                <a:solidFill>
                  <a:srgbClr val="00B050"/>
                </a:solidFill>
              </a:rPr>
              <a:t> </a:t>
            </a:r>
            <a:r>
              <a:rPr lang="en-US" sz="1399" b="1" dirty="0" smtClean="0">
                <a:solidFill>
                  <a:srgbClr val="00B050"/>
                </a:solidFill>
              </a:rPr>
              <a:t>Calculations must be documented</a:t>
            </a:r>
          </a:p>
          <a:p>
            <a:pPr marL="133230" lvl="1" indent="0">
              <a:buNone/>
            </a:pPr>
            <a:r>
              <a:rPr lang="en-US" sz="1399" dirty="0" smtClean="0"/>
              <a:t> </a:t>
            </a:r>
            <a:endParaRPr lang="en-US" dirty="0"/>
          </a:p>
        </p:txBody>
      </p:sp>
      <p:pic>
        <p:nvPicPr>
          <p:cNvPr id="11" name="Picture 10" descr="Hands_Laptop_GettyImages-491131122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9" y="0"/>
            <a:ext cx="1278976" cy="513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1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1564640" y="1290576"/>
            <a:ext cx="4292068" cy="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C1C3-C832-FA4C-9911-3E1C355083BA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1421137" y="2861701"/>
            <a:ext cx="1049553" cy="576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6861"/>
            <a:r>
              <a:rPr lang="en-US" sz="1049" dirty="0">
                <a:solidFill>
                  <a:srgbClr val="40474B"/>
                </a:solidFill>
                <a:cs typeface="Arial"/>
              </a:rPr>
              <a:t>USER TO </a:t>
            </a:r>
            <a:br>
              <a:rPr lang="en-US" sz="1049" dirty="0">
                <a:solidFill>
                  <a:srgbClr val="40474B"/>
                </a:solidFill>
                <a:cs typeface="Arial"/>
              </a:rPr>
            </a:br>
            <a:r>
              <a:rPr lang="en-US" sz="1049" dirty="0">
                <a:solidFill>
                  <a:srgbClr val="40474B"/>
                </a:solidFill>
                <a:cs typeface="Arial"/>
              </a:rPr>
              <a:t>ADJUST LINE LENGTH</a:t>
            </a:r>
          </a:p>
        </p:txBody>
      </p:sp>
      <p:sp>
        <p:nvSpPr>
          <p:cNvPr id="22" name="Title 11"/>
          <p:cNvSpPr>
            <a:spLocks noGrp="1"/>
          </p:cNvSpPr>
          <p:nvPr>
            <p:ph type="title"/>
          </p:nvPr>
        </p:nvSpPr>
        <p:spPr>
          <a:xfrm>
            <a:off x="1425323" y="420902"/>
            <a:ext cx="6404695" cy="85645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KC 10 Reconciliation</a:t>
            </a:r>
            <a:endParaRPr lang="en-US" dirty="0"/>
          </a:p>
        </p:txBody>
      </p:sp>
      <p:sp>
        <p:nvSpPr>
          <p:cNvPr id="25" name="Content Placeholder 12"/>
          <p:cNvSpPr>
            <a:spLocks noGrp="1"/>
          </p:cNvSpPr>
          <p:nvPr>
            <p:ph sz="quarter" idx="11"/>
          </p:nvPr>
        </p:nvSpPr>
        <p:spPr>
          <a:xfrm>
            <a:off x="1325547" y="1423644"/>
            <a:ext cx="7500040" cy="2555146"/>
          </a:xfrm>
        </p:spPr>
        <p:txBody>
          <a:bodyPr/>
          <a:lstStyle/>
          <a:p>
            <a:pPr marL="133230" lvl="1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RISK – GL balance not in agreement with Financial Statements. </a:t>
            </a:r>
            <a:endParaRPr lang="en-US" b="1" dirty="0">
              <a:solidFill>
                <a:schemeClr val="accent1"/>
              </a:solidFill>
            </a:endParaRPr>
          </a:p>
          <a:p>
            <a:pPr marL="133230" lvl="1" indent="0">
              <a:buNone/>
            </a:pPr>
            <a:endParaRPr lang="en-US" dirty="0"/>
          </a:p>
          <a:p>
            <a:pPr marL="133230" lvl="1" indent="0">
              <a:buNone/>
            </a:pPr>
            <a:r>
              <a:rPr lang="en-US" b="1" dirty="0" smtClean="0"/>
              <a:t>Rationale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1399" b="1" dirty="0" smtClean="0"/>
              <a:t>Material Misstatements</a:t>
            </a:r>
          </a:p>
          <a:p>
            <a:pPr marL="133230" lvl="1" indent="0">
              <a:buNone/>
            </a:pPr>
            <a:endParaRPr lang="en-US" sz="1399" dirty="0" smtClean="0"/>
          </a:p>
          <a:p>
            <a:pPr marL="133230" lvl="1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Testing</a:t>
            </a:r>
            <a:r>
              <a:rPr lang="en-US" b="1" dirty="0">
                <a:solidFill>
                  <a:srgbClr val="00B050"/>
                </a:solidFill>
              </a:rPr>
              <a:t/>
            </a:r>
            <a:br>
              <a:rPr lang="en-US" b="1" dirty="0">
                <a:solidFill>
                  <a:srgbClr val="00B050"/>
                </a:solidFill>
              </a:rPr>
            </a:br>
            <a:r>
              <a:rPr lang="en-US" sz="1399" b="1" dirty="0" smtClean="0">
                <a:solidFill>
                  <a:srgbClr val="00B050"/>
                </a:solidFill>
              </a:rPr>
              <a:t>Corporate Rollups to Source Files</a:t>
            </a:r>
          </a:p>
          <a:p>
            <a:pPr marL="133230" lvl="1" indent="0">
              <a:buNone/>
            </a:pPr>
            <a:r>
              <a:rPr lang="en-US" sz="1399" b="1" dirty="0" smtClean="0">
                <a:solidFill>
                  <a:srgbClr val="00B050"/>
                </a:solidFill>
              </a:rPr>
              <a:t>Actuarial Signoff</a:t>
            </a:r>
            <a:endParaRPr lang="en-US" sz="1399" dirty="0"/>
          </a:p>
          <a:p>
            <a:pPr marL="133230" lvl="1" indent="0">
              <a:buNone/>
            </a:pPr>
            <a:endParaRPr lang="en-US" sz="1399" dirty="0"/>
          </a:p>
          <a:p>
            <a:pPr marL="133230" lvl="1" indent="0">
              <a:buNone/>
            </a:pPr>
            <a:endParaRPr lang="en-US" dirty="0"/>
          </a:p>
        </p:txBody>
      </p:sp>
      <p:pic>
        <p:nvPicPr>
          <p:cNvPr id="11" name="Picture 10" descr="Hands_Laptop_GettyImages-491131122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9" y="0"/>
            <a:ext cx="1278976" cy="513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5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V="1">
            <a:off x="493055" y="1555553"/>
            <a:ext cx="5399031" cy="1322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370427" y="712318"/>
            <a:ext cx="5482832" cy="856455"/>
          </a:xfrm>
        </p:spPr>
        <p:txBody>
          <a:bodyPr/>
          <a:lstStyle/>
          <a:p>
            <a:r>
              <a:rPr lang="en-US" dirty="0" smtClean="0"/>
              <a:t>KC 11 System Access </a:t>
            </a:r>
            <a:endParaRPr lang="en-US" sz="1998" spc="599" baseline="86000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1452879" y="1706872"/>
            <a:ext cx="7078067" cy="2049667"/>
          </a:xfrm>
        </p:spPr>
        <p:txBody>
          <a:bodyPr/>
          <a:lstStyle/>
          <a:p>
            <a:pPr marL="133230" lvl="1" indent="0">
              <a:buNone/>
            </a:pPr>
            <a:r>
              <a:rPr lang="en-US" b="1" dirty="0">
                <a:solidFill>
                  <a:srgbClr val="EE0000"/>
                </a:solidFill>
              </a:rPr>
              <a:t>RISK – </a:t>
            </a:r>
            <a:r>
              <a:rPr lang="en-US" b="1" dirty="0" smtClean="0">
                <a:solidFill>
                  <a:srgbClr val="EE0000"/>
                </a:solidFill>
              </a:rPr>
              <a:t>Inappropriate or unauthorized access could lead changes in the production environment. </a:t>
            </a:r>
            <a:endParaRPr lang="en-US" b="1" dirty="0">
              <a:solidFill>
                <a:srgbClr val="EE0000"/>
              </a:solidFill>
            </a:endParaRPr>
          </a:p>
          <a:p>
            <a:pPr marL="133230" lvl="1" indent="0">
              <a:buNone/>
            </a:pPr>
            <a:endParaRPr lang="en-US" dirty="0"/>
          </a:p>
          <a:p>
            <a:pPr marL="133230" lvl="1" indent="0">
              <a:buNone/>
            </a:pPr>
            <a:r>
              <a:rPr lang="en-US" b="1" dirty="0"/>
              <a:t>Rationale</a:t>
            </a:r>
            <a:br>
              <a:rPr lang="en-US" b="1" dirty="0"/>
            </a:br>
            <a:r>
              <a:rPr lang="en-US" sz="1399" b="1" dirty="0" smtClean="0"/>
              <a:t>Intentional or accidental accesses could disrupt reporting</a:t>
            </a:r>
            <a:endParaRPr lang="en-US" sz="1399" b="1" dirty="0"/>
          </a:p>
          <a:p>
            <a:pPr marL="133230" lvl="1" indent="0">
              <a:buNone/>
            </a:pPr>
            <a:endParaRPr lang="en-US" sz="1399" dirty="0"/>
          </a:p>
          <a:p>
            <a:pPr marL="133230" lvl="1" indent="0">
              <a:buNone/>
            </a:pPr>
            <a:r>
              <a:rPr lang="en-US" b="1" dirty="0">
                <a:solidFill>
                  <a:srgbClr val="00B050"/>
                </a:solidFill>
              </a:rPr>
              <a:t>Testing</a:t>
            </a:r>
            <a:br>
              <a:rPr lang="en-US" b="1" dirty="0">
                <a:solidFill>
                  <a:srgbClr val="00B050"/>
                </a:solidFill>
              </a:rPr>
            </a:br>
            <a:r>
              <a:rPr lang="en-US" sz="1399" b="1" dirty="0" smtClean="0">
                <a:solidFill>
                  <a:srgbClr val="00B050"/>
                </a:solidFill>
              </a:rPr>
              <a:t>IT Controls access Directories, Models and Files</a:t>
            </a:r>
            <a:endParaRPr lang="en-US" sz="1399" dirty="0"/>
          </a:p>
          <a:p>
            <a:pPr marL="133224" lvl="1" indent="0">
              <a:buNone/>
            </a:pPr>
            <a:r>
              <a:rPr lang="en-US" sz="1599" b="1" i="1" dirty="0"/>
              <a:t/>
            </a:r>
            <a:br>
              <a:rPr lang="en-US" sz="1599" b="1" i="1" dirty="0"/>
            </a:br>
            <a:endParaRPr lang="en-US" sz="1599" b="1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C1C3-C832-FA4C-9911-3E1C355083BA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6" name="Picture 15" descr="slide7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0" y="0"/>
            <a:ext cx="1306382" cy="51387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58218" y="4733884"/>
            <a:ext cx="4490341" cy="34164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defTabSz="456767">
              <a:lnSpc>
                <a:spcPts val="999"/>
              </a:lnSpc>
              <a:spcAft>
                <a:spcPts val="300"/>
              </a:spcAft>
            </a:pPr>
            <a:endParaRPr lang="en-US" sz="999" dirty="0">
              <a:solidFill>
                <a:srgbClr val="40474B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606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V="1">
            <a:off x="712732" y="1704765"/>
            <a:ext cx="5399031" cy="1322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453897" y="848310"/>
            <a:ext cx="5482832" cy="856456"/>
          </a:xfrm>
        </p:spPr>
        <p:txBody>
          <a:bodyPr/>
          <a:lstStyle/>
          <a:p>
            <a:r>
              <a:rPr lang="en-US" dirty="0" smtClean="0"/>
              <a:t>KC 12 Vendor Changes </a:t>
            </a:r>
            <a:endParaRPr lang="en-US" sz="1998" spc="599" baseline="86000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1310612" y="1943120"/>
            <a:ext cx="7500040" cy="2639039"/>
          </a:xfrm>
        </p:spPr>
        <p:txBody>
          <a:bodyPr/>
          <a:lstStyle/>
          <a:p>
            <a:pPr marL="133230" lvl="1" indent="0" defTabSz="456771">
              <a:buNone/>
            </a:pPr>
            <a:r>
              <a:rPr lang="en-US" sz="1598" b="1" dirty="0">
                <a:solidFill>
                  <a:srgbClr val="EE0000"/>
                </a:solidFill>
              </a:rPr>
              <a:t>RISK – </a:t>
            </a:r>
            <a:r>
              <a:rPr lang="en-US" sz="1598" b="1" dirty="0" smtClean="0">
                <a:solidFill>
                  <a:srgbClr val="EE0000"/>
                </a:solidFill>
              </a:rPr>
              <a:t>Unauthorized Model Structure changes. </a:t>
            </a:r>
            <a:endParaRPr lang="en-US" sz="1598" b="1" dirty="0">
              <a:solidFill>
                <a:srgbClr val="EE0000"/>
              </a:solidFill>
            </a:endParaRPr>
          </a:p>
          <a:p>
            <a:pPr marL="133221" lvl="1" indent="0">
              <a:buNone/>
            </a:pPr>
            <a:endParaRPr lang="en-US" sz="1598" b="1" dirty="0" smtClean="0"/>
          </a:p>
          <a:p>
            <a:pPr marL="133230" lvl="1" indent="0" defTabSz="456771">
              <a:buNone/>
            </a:pPr>
            <a:r>
              <a:rPr lang="en-US" sz="1598" b="1" dirty="0"/>
              <a:t>Rationale</a:t>
            </a:r>
            <a:br>
              <a:rPr lang="en-US" sz="1598" b="1" dirty="0"/>
            </a:br>
            <a:r>
              <a:rPr lang="en-US" sz="1598" b="1" dirty="0" smtClean="0">
                <a:solidFill>
                  <a:schemeClr val="tx1"/>
                </a:solidFill>
              </a:rPr>
              <a:t>I</a:t>
            </a:r>
            <a:r>
              <a:rPr lang="en-US" sz="1399" b="1" dirty="0" smtClean="0"/>
              <a:t>ntentional </a:t>
            </a:r>
            <a:r>
              <a:rPr lang="en-US" sz="1399" b="1" dirty="0"/>
              <a:t>or accidental </a:t>
            </a:r>
            <a:r>
              <a:rPr lang="en-US" sz="1399" b="1" dirty="0" smtClean="0"/>
              <a:t>changes </a:t>
            </a:r>
            <a:r>
              <a:rPr lang="en-US" sz="1399" b="1" dirty="0"/>
              <a:t>could disrupt reporting</a:t>
            </a:r>
          </a:p>
          <a:p>
            <a:pPr marL="133230" lvl="1" indent="0" defTabSz="456771">
              <a:buNone/>
            </a:pPr>
            <a:endParaRPr lang="en-US" sz="1399" dirty="0"/>
          </a:p>
          <a:p>
            <a:pPr marL="133230" lvl="1" indent="0" defTabSz="456771">
              <a:buNone/>
            </a:pPr>
            <a:r>
              <a:rPr lang="en-US" sz="1598" b="1" dirty="0" smtClean="0">
                <a:solidFill>
                  <a:srgbClr val="00B050"/>
                </a:solidFill>
              </a:rPr>
              <a:t>Testing</a:t>
            </a:r>
            <a:r>
              <a:rPr lang="en-US" sz="1598" b="1" dirty="0">
                <a:solidFill>
                  <a:srgbClr val="00B050"/>
                </a:solidFill>
              </a:rPr>
              <a:t/>
            </a:r>
            <a:br>
              <a:rPr lang="en-US" sz="1598" b="1" dirty="0">
                <a:solidFill>
                  <a:srgbClr val="00B050"/>
                </a:solidFill>
              </a:rPr>
            </a:br>
            <a:r>
              <a:rPr lang="en-US" sz="1598" b="1" dirty="0" smtClean="0">
                <a:solidFill>
                  <a:srgbClr val="00B050"/>
                </a:solidFill>
              </a:rPr>
              <a:t>  Version updates requires parallel testing</a:t>
            </a:r>
          </a:p>
          <a:p>
            <a:pPr marL="133230" lvl="1" indent="0" defTabSz="456771">
              <a:buNone/>
            </a:pPr>
            <a:r>
              <a:rPr lang="en-US" sz="1598" b="1" dirty="0">
                <a:solidFill>
                  <a:srgbClr val="00B050"/>
                </a:solidFill>
              </a:rPr>
              <a:t> </a:t>
            </a:r>
            <a:r>
              <a:rPr lang="en-US" sz="1598" b="1" dirty="0" smtClean="0">
                <a:solidFill>
                  <a:srgbClr val="00B050"/>
                </a:solidFill>
              </a:rPr>
              <a:t>  Formal Model </a:t>
            </a:r>
            <a:r>
              <a:rPr lang="en-US" sz="1598" b="1" dirty="0" err="1" smtClean="0">
                <a:solidFill>
                  <a:srgbClr val="00B050"/>
                </a:solidFill>
              </a:rPr>
              <a:t>Goverences</a:t>
            </a:r>
            <a:r>
              <a:rPr lang="en-US" sz="1598" b="1" dirty="0" smtClean="0">
                <a:solidFill>
                  <a:srgbClr val="00B050"/>
                </a:solidFill>
              </a:rPr>
              <a:t> approval with Financial impacts</a:t>
            </a:r>
          </a:p>
          <a:p>
            <a:pPr marL="133230" lvl="1" indent="0" defTabSz="456771">
              <a:buNone/>
            </a:pPr>
            <a:endParaRPr lang="en-US" sz="1598" b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C1C3-C832-FA4C-9911-3E1C355083BA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1421137" y="2861701"/>
            <a:ext cx="1049553" cy="576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49" dirty="0">
                <a:solidFill>
                  <a:srgbClr val="40474B"/>
                </a:solidFill>
                <a:cs typeface="Arial"/>
              </a:rPr>
              <a:t>USER TO </a:t>
            </a:r>
            <a:br>
              <a:rPr lang="en-US" sz="1049" dirty="0">
                <a:solidFill>
                  <a:srgbClr val="40474B"/>
                </a:solidFill>
                <a:cs typeface="Arial"/>
              </a:rPr>
            </a:br>
            <a:r>
              <a:rPr lang="en-US" sz="1049" dirty="0">
                <a:solidFill>
                  <a:srgbClr val="40474B"/>
                </a:solidFill>
                <a:cs typeface="Arial"/>
              </a:rPr>
              <a:t>ADJUST LINE LENGTH</a:t>
            </a:r>
          </a:p>
        </p:txBody>
      </p:sp>
      <p:pic>
        <p:nvPicPr>
          <p:cNvPr id="10" name="Picture 9" descr="Slide6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0" r="66743"/>
          <a:stretch/>
        </p:blipFill>
        <p:spPr>
          <a:xfrm>
            <a:off x="1" y="0"/>
            <a:ext cx="12954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37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V="1">
            <a:off x="-55585" y="1568773"/>
            <a:ext cx="5399031" cy="1322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425322" y="712318"/>
            <a:ext cx="6997318" cy="856456"/>
          </a:xfrm>
        </p:spPr>
        <p:txBody>
          <a:bodyPr/>
          <a:lstStyle/>
          <a:p>
            <a:r>
              <a:rPr lang="en-US" sz="2800" dirty="0" smtClean="0"/>
              <a:t>KC 13 Backups </a:t>
            </a:r>
            <a:endParaRPr lang="en-US" sz="2800" spc="599" baseline="86000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1325547" y="1706872"/>
            <a:ext cx="7500040" cy="2049667"/>
          </a:xfrm>
        </p:spPr>
        <p:txBody>
          <a:bodyPr/>
          <a:lstStyle/>
          <a:p>
            <a:pPr marL="133230" lvl="1" indent="0">
              <a:buNone/>
            </a:pPr>
            <a:r>
              <a:rPr lang="en-US" b="1" dirty="0">
                <a:solidFill>
                  <a:srgbClr val="EE0000"/>
                </a:solidFill>
              </a:rPr>
              <a:t>RISK – </a:t>
            </a:r>
            <a:r>
              <a:rPr lang="en-US" b="1" dirty="0" smtClean="0">
                <a:solidFill>
                  <a:srgbClr val="EE0000"/>
                </a:solidFill>
              </a:rPr>
              <a:t>Loss of Intellectual Property. </a:t>
            </a:r>
            <a:endParaRPr lang="en-US" b="1" dirty="0">
              <a:solidFill>
                <a:srgbClr val="EE0000"/>
              </a:solidFill>
            </a:endParaRPr>
          </a:p>
          <a:p>
            <a:pPr marL="133230" lvl="1" indent="0">
              <a:buNone/>
            </a:pPr>
            <a:endParaRPr lang="en-US" dirty="0"/>
          </a:p>
          <a:p>
            <a:pPr marL="133230" lvl="1" indent="0">
              <a:buNone/>
            </a:pPr>
            <a:r>
              <a:rPr lang="en-US" b="1" dirty="0"/>
              <a:t>Rationale</a:t>
            </a:r>
            <a:br>
              <a:rPr lang="en-US" b="1" dirty="0"/>
            </a:br>
            <a:r>
              <a:rPr lang="en-US" b="1" dirty="0" smtClean="0"/>
              <a:t>Significant impact on the Organization</a:t>
            </a:r>
            <a:endParaRPr lang="en-US" sz="1399" b="1" dirty="0"/>
          </a:p>
          <a:p>
            <a:pPr marL="133230" lvl="1" indent="0">
              <a:buNone/>
            </a:pPr>
            <a:endParaRPr lang="en-US" sz="1399" dirty="0"/>
          </a:p>
          <a:p>
            <a:pPr marL="133230" lvl="1" indent="0">
              <a:buNone/>
            </a:pPr>
            <a:r>
              <a:rPr lang="en-US" b="1" dirty="0">
                <a:solidFill>
                  <a:srgbClr val="00B050"/>
                </a:solidFill>
              </a:rPr>
              <a:t>Testing</a:t>
            </a:r>
            <a:br>
              <a:rPr lang="en-US" b="1" dirty="0">
                <a:solidFill>
                  <a:srgbClr val="00B050"/>
                </a:solidFill>
              </a:rPr>
            </a:br>
            <a:r>
              <a:rPr lang="en-US" sz="1399" b="1" dirty="0" smtClean="0">
                <a:solidFill>
                  <a:srgbClr val="00B050"/>
                </a:solidFill>
              </a:rPr>
              <a:t>Business Continuity</a:t>
            </a:r>
            <a:endParaRPr lang="en-US" sz="1399" dirty="0"/>
          </a:p>
          <a:p>
            <a:pPr marL="133224" lvl="1" indent="0">
              <a:buNone/>
            </a:pPr>
            <a:r>
              <a:rPr lang="en-US" sz="1599" b="1" i="1" dirty="0"/>
              <a:t/>
            </a:r>
            <a:br>
              <a:rPr lang="en-US" sz="1599" b="1" i="1" dirty="0"/>
            </a:br>
            <a:endParaRPr lang="en-US" sz="1599" b="1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C1C3-C832-FA4C-9911-3E1C355083BA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6" name="Picture 15" descr="slide7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0" y="0"/>
            <a:ext cx="1306382" cy="51387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58218" y="4733884"/>
            <a:ext cx="4490341" cy="34164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defTabSz="456767">
              <a:lnSpc>
                <a:spcPts val="999"/>
              </a:lnSpc>
              <a:spcAft>
                <a:spcPts val="300"/>
              </a:spcAft>
            </a:pPr>
            <a:endParaRPr lang="en-US" sz="999" dirty="0">
              <a:solidFill>
                <a:srgbClr val="40474B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456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C1C3-C832-FA4C-9911-3E1C355083BA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-1422453" y="2861967"/>
            <a:ext cx="105052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40474B"/>
                </a:solidFill>
                <a:cs typeface="Arial"/>
              </a:rPr>
              <a:t>USER TO </a:t>
            </a:r>
            <a:br>
              <a:rPr lang="en-US" sz="1050" dirty="0" smtClean="0">
                <a:solidFill>
                  <a:srgbClr val="40474B"/>
                </a:solidFill>
                <a:cs typeface="Arial"/>
              </a:rPr>
            </a:br>
            <a:r>
              <a:rPr lang="en-US" sz="1050" dirty="0" smtClean="0">
                <a:solidFill>
                  <a:srgbClr val="40474B"/>
                </a:solidFill>
                <a:cs typeface="Arial"/>
              </a:rPr>
              <a:t>ADJUST LINE LENGTH</a:t>
            </a:r>
          </a:p>
        </p:txBody>
      </p:sp>
      <p:sp>
        <p:nvSpPr>
          <p:cNvPr id="37" name="Shape 219"/>
          <p:cNvSpPr/>
          <p:nvPr/>
        </p:nvSpPr>
        <p:spPr>
          <a:xfrm>
            <a:off x="1" y="230656"/>
            <a:ext cx="5803882" cy="31150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3200">
              <a:solidFill>
                <a:srgbClr val="FFFFFF"/>
              </a:solidFill>
            </a:endParaRPr>
          </a:p>
        </p:txBody>
      </p:sp>
      <p:sp>
        <p:nvSpPr>
          <p:cNvPr id="38" name="Title 4"/>
          <p:cNvSpPr>
            <a:spLocks noGrp="1"/>
          </p:cNvSpPr>
          <p:nvPr>
            <p:ph type="title"/>
          </p:nvPr>
        </p:nvSpPr>
        <p:spPr>
          <a:xfrm>
            <a:off x="349751" y="43229"/>
            <a:ext cx="8037329" cy="856701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RISK CONTROL MATRIX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20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START SAVING TODAY 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53440" y="694313"/>
            <a:ext cx="7223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40474B"/>
                </a:solidFill>
              </a:rPr>
              <a:t>Control ID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40474B"/>
                </a:solidFill>
              </a:rPr>
              <a:t>Control Description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40474B"/>
                </a:solidFill>
              </a:rPr>
              <a:t>Detail Risk Description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solidFill>
                  <a:srgbClr val="40474B"/>
                </a:solidFill>
              </a:rPr>
              <a:t>Risk Rationale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40474B"/>
                </a:solidFill>
              </a:rPr>
              <a:t>Potential Impact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4047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41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C1C3-C832-FA4C-9911-3E1C355083BA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-1422453" y="2861967"/>
            <a:ext cx="105052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40474B"/>
                </a:solidFill>
                <a:cs typeface="Arial"/>
              </a:rPr>
              <a:t>USER TO </a:t>
            </a:r>
            <a:br>
              <a:rPr lang="en-US" sz="1050" dirty="0" smtClean="0">
                <a:solidFill>
                  <a:srgbClr val="40474B"/>
                </a:solidFill>
                <a:cs typeface="Arial"/>
              </a:rPr>
            </a:br>
            <a:r>
              <a:rPr lang="en-US" sz="1050" dirty="0" smtClean="0">
                <a:solidFill>
                  <a:srgbClr val="40474B"/>
                </a:solidFill>
                <a:cs typeface="Arial"/>
              </a:rPr>
              <a:t>ADJUST LINE LENGTH</a:t>
            </a:r>
          </a:p>
        </p:txBody>
      </p:sp>
      <p:sp>
        <p:nvSpPr>
          <p:cNvPr id="37" name="Shape 219"/>
          <p:cNvSpPr/>
          <p:nvPr/>
        </p:nvSpPr>
        <p:spPr>
          <a:xfrm>
            <a:off x="1" y="230656"/>
            <a:ext cx="5803882" cy="31150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3200">
              <a:solidFill>
                <a:srgbClr val="FFFFFF"/>
              </a:solidFill>
            </a:endParaRPr>
          </a:p>
        </p:txBody>
      </p:sp>
      <p:sp>
        <p:nvSpPr>
          <p:cNvPr id="38" name="Title 4"/>
          <p:cNvSpPr>
            <a:spLocks noGrp="1"/>
          </p:cNvSpPr>
          <p:nvPr>
            <p:ph type="title"/>
          </p:nvPr>
        </p:nvSpPr>
        <p:spPr>
          <a:xfrm>
            <a:off x="349751" y="43229"/>
            <a:ext cx="8037329" cy="856701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CONTROL INVENTORY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20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START SAVING TODAY 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53440" y="694313"/>
            <a:ext cx="72237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40474B"/>
                </a:solidFill>
              </a:rPr>
              <a:t>Control ID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40474B"/>
                </a:solidFill>
              </a:rPr>
              <a:t>Completeness &amp; Accuracy </a:t>
            </a:r>
            <a:r>
              <a:rPr lang="en-US" dirty="0" smtClean="0">
                <a:solidFill>
                  <a:srgbClr val="40474B"/>
                </a:solidFill>
              </a:rPr>
              <a:t>Description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40474B"/>
                </a:solidFill>
              </a:rPr>
              <a:t>Test Attributes</a:t>
            </a:r>
            <a:endParaRPr lang="en-US" dirty="0" smtClean="0">
              <a:solidFill>
                <a:srgbClr val="40474B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40474B"/>
                </a:solidFill>
              </a:rPr>
              <a:t>Frequency of the Test</a:t>
            </a:r>
            <a:endParaRPr lang="en-US" dirty="0">
              <a:solidFill>
                <a:srgbClr val="40474B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4047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11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C1C3-C832-FA4C-9911-3E1C355083BA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-1422453" y="2861967"/>
            <a:ext cx="105052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40474B"/>
                </a:solidFill>
                <a:cs typeface="Arial"/>
              </a:rPr>
              <a:t>USER TO </a:t>
            </a:r>
            <a:br>
              <a:rPr lang="en-US" sz="1050" dirty="0" smtClean="0">
                <a:solidFill>
                  <a:srgbClr val="40474B"/>
                </a:solidFill>
                <a:cs typeface="Arial"/>
              </a:rPr>
            </a:br>
            <a:r>
              <a:rPr lang="en-US" sz="1050" dirty="0" smtClean="0">
                <a:solidFill>
                  <a:srgbClr val="40474B"/>
                </a:solidFill>
                <a:cs typeface="Arial"/>
              </a:rPr>
              <a:t>ADJUST LINE LENGTH</a:t>
            </a:r>
          </a:p>
        </p:txBody>
      </p:sp>
      <p:sp>
        <p:nvSpPr>
          <p:cNvPr id="37" name="Shape 219"/>
          <p:cNvSpPr/>
          <p:nvPr/>
        </p:nvSpPr>
        <p:spPr>
          <a:xfrm>
            <a:off x="1" y="230656"/>
            <a:ext cx="5803882" cy="31150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3200">
              <a:solidFill>
                <a:srgbClr val="FFFFFF"/>
              </a:solidFill>
            </a:endParaRPr>
          </a:p>
        </p:txBody>
      </p:sp>
      <p:sp>
        <p:nvSpPr>
          <p:cNvPr id="38" name="Title 4"/>
          <p:cNvSpPr>
            <a:spLocks noGrp="1"/>
          </p:cNvSpPr>
          <p:nvPr>
            <p:ph type="title"/>
          </p:nvPr>
        </p:nvSpPr>
        <p:spPr>
          <a:xfrm>
            <a:off x="349751" y="43229"/>
            <a:ext cx="8037329" cy="856701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KEY REPORTS</a:t>
            </a:r>
            <a:br>
              <a:rPr lang="en-US" sz="20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START SAVING TODAY 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53440" y="694313"/>
            <a:ext cx="7223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40474B"/>
                </a:solidFill>
              </a:rPr>
              <a:t>Control ID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40474B"/>
                </a:solidFill>
              </a:rPr>
              <a:t>Control Name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40474B"/>
                </a:solidFill>
              </a:rPr>
              <a:t>Owner</a:t>
            </a:r>
            <a:endParaRPr lang="en-US" dirty="0" smtClean="0">
              <a:solidFill>
                <a:srgbClr val="40474B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40474B"/>
                </a:solidFill>
              </a:rPr>
              <a:t>Type of Report (Canned, Query, Customized)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40474B"/>
                </a:solidFill>
              </a:rPr>
              <a:t>Source System of Record</a:t>
            </a:r>
            <a:endParaRPr lang="en-US" dirty="0">
              <a:solidFill>
                <a:srgbClr val="40474B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4047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35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54"/>
          <p:cNvSpPr/>
          <p:nvPr/>
        </p:nvSpPr>
        <p:spPr>
          <a:xfrm>
            <a:off x="1" y="789185"/>
            <a:ext cx="2153492" cy="47946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685800">
              <a:defRPr sz="3200">
                <a:solidFill>
                  <a:srgbClr val="FFFFFF"/>
                </a:solidFill>
              </a:defRPr>
            </a:pPr>
            <a:endParaRPr sz="3200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29540" y="789185"/>
            <a:ext cx="6903720" cy="521208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THANK YOU!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74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C1C3-C832-FA4C-9911-3E1C355083B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-1422453" y="2861967"/>
            <a:ext cx="105052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Arial"/>
                <a:cs typeface="Arial"/>
              </a:rPr>
              <a:t>USER TO </a:t>
            </a:r>
            <a:br>
              <a:rPr lang="en-US" sz="1050" dirty="0" smtClean="0">
                <a:latin typeface="Arial"/>
                <a:cs typeface="Arial"/>
              </a:rPr>
            </a:br>
            <a:r>
              <a:rPr lang="en-US" sz="1050" dirty="0" smtClean="0">
                <a:latin typeface="Arial"/>
                <a:cs typeface="Arial"/>
              </a:rPr>
              <a:t>ADJUST LINE</a:t>
            </a:r>
            <a:r>
              <a:rPr lang="en-US" sz="1050" baseline="0" dirty="0" smtClean="0">
                <a:latin typeface="Arial"/>
                <a:cs typeface="Arial"/>
              </a:rPr>
              <a:t> LENGTH</a:t>
            </a:r>
            <a:endParaRPr lang="en-US" sz="1050" dirty="0" smtClean="0">
              <a:latin typeface="Arial"/>
              <a:cs typeface="Arial"/>
            </a:endParaRPr>
          </a:p>
        </p:txBody>
      </p:sp>
      <p:sp>
        <p:nvSpPr>
          <p:cNvPr id="37" name="Shape 219"/>
          <p:cNvSpPr/>
          <p:nvPr/>
        </p:nvSpPr>
        <p:spPr>
          <a:xfrm>
            <a:off x="1" y="230656"/>
            <a:ext cx="5803882" cy="31150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l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" name="Title 4"/>
          <p:cNvSpPr>
            <a:spLocks noGrp="1"/>
          </p:cNvSpPr>
          <p:nvPr>
            <p:ph type="title"/>
          </p:nvPr>
        </p:nvSpPr>
        <p:spPr>
          <a:xfrm>
            <a:off x="349751" y="43229"/>
            <a:ext cx="8037329" cy="856701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EVOLUTION OF CONTROLS (FOR ME)</a:t>
            </a:r>
            <a:br>
              <a:rPr lang="en-US" sz="20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START SAVING TODAY 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89760" y="1148080"/>
            <a:ext cx="47345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Arial"/>
                <a:cs typeface="Arial"/>
              </a:rPr>
              <a:t>Compare Fiche to Paper Report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Arial"/>
                <a:cs typeface="Arial"/>
              </a:rPr>
              <a:t>Key Punch Card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Arial"/>
                <a:cs typeface="Arial"/>
              </a:rPr>
              <a:t>Green Bar Paper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Arial"/>
                <a:cs typeface="Arial"/>
              </a:rPr>
              <a:t>Policy Exhibit to Valuation Report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Arial"/>
                <a:cs typeface="Arial"/>
              </a:rPr>
              <a:t>Trend Reports &amp; Income Statements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Arial"/>
                <a:cs typeface="Arial"/>
              </a:rPr>
              <a:t>Auditor Support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Arial"/>
                <a:cs typeface="Arial"/>
              </a:rPr>
              <a:t>Sarbanes-Oxley (SOX)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Arial"/>
                <a:cs typeface="Arial"/>
              </a:rPr>
              <a:t>Pet Policies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Arial"/>
                <a:cs typeface="Arial"/>
              </a:rPr>
              <a:t>Screen Shots</a:t>
            </a:r>
            <a:endParaRPr lang="en-US" sz="20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239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C1C3-C832-FA4C-9911-3E1C355083B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-1422453" y="2861967"/>
            <a:ext cx="105052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40474B"/>
                </a:solidFill>
                <a:cs typeface="Arial"/>
              </a:rPr>
              <a:t>USER TO </a:t>
            </a:r>
            <a:br>
              <a:rPr lang="en-US" sz="1050" dirty="0" smtClean="0">
                <a:solidFill>
                  <a:srgbClr val="40474B"/>
                </a:solidFill>
                <a:cs typeface="Arial"/>
              </a:rPr>
            </a:br>
            <a:r>
              <a:rPr lang="en-US" sz="1050" dirty="0" smtClean="0">
                <a:solidFill>
                  <a:srgbClr val="40474B"/>
                </a:solidFill>
                <a:cs typeface="Arial"/>
              </a:rPr>
              <a:t>ADJUST LINE LENGTH</a:t>
            </a:r>
          </a:p>
        </p:txBody>
      </p:sp>
      <p:sp>
        <p:nvSpPr>
          <p:cNvPr id="37" name="Shape 219"/>
          <p:cNvSpPr/>
          <p:nvPr/>
        </p:nvSpPr>
        <p:spPr>
          <a:xfrm>
            <a:off x="1" y="230656"/>
            <a:ext cx="5803882" cy="31150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3200">
              <a:solidFill>
                <a:srgbClr val="FFFFFF"/>
              </a:solidFill>
            </a:endParaRPr>
          </a:p>
        </p:txBody>
      </p:sp>
      <p:sp>
        <p:nvSpPr>
          <p:cNvPr id="38" name="Title 4"/>
          <p:cNvSpPr>
            <a:spLocks noGrp="1"/>
          </p:cNvSpPr>
          <p:nvPr>
            <p:ph type="title"/>
          </p:nvPr>
        </p:nvSpPr>
        <p:spPr>
          <a:xfrm>
            <a:off x="349751" y="43229"/>
            <a:ext cx="8037329" cy="856701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WHAT IS A CONTROL?</a:t>
            </a:r>
            <a:br>
              <a:rPr lang="en-US" sz="20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START SAVING TODAY 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9751" y="853725"/>
            <a:ext cx="7620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-Light"/>
              </a:rPr>
              <a:t>Process, effected by an entity’s board of directors,</a:t>
            </a:r>
            <a:br>
              <a:rPr lang="en-US" sz="2400" dirty="0">
                <a:solidFill>
                  <a:srgbClr val="000000"/>
                </a:solidFill>
                <a:latin typeface="Calibri-Light"/>
              </a:rPr>
            </a:br>
            <a:r>
              <a:rPr lang="en-US" sz="2400" dirty="0">
                <a:solidFill>
                  <a:srgbClr val="000000"/>
                </a:solidFill>
                <a:latin typeface="Calibri-Light"/>
              </a:rPr>
              <a:t>management and other </a:t>
            </a:r>
            <a:r>
              <a:rPr lang="en-US" sz="2400" dirty="0" smtClean="0">
                <a:solidFill>
                  <a:srgbClr val="000000"/>
                </a:solidFill>
                <a:latin typeface="Calibri-Light"/>
              </a:rPr>
              <a:t>personnel, designed to provide</a:t>
            </a:r>
            <a:br>
              <a:rPr lang="en-US" sz="2400" dirty="0" smtClean="0">
                <a:solidFill>
                  <a:srgbClr val="000000"/>
                </a:solidFill>
                <a:latin typeface="Calibri-Light"/>
              </a:rPr>
            </a:br>
            <a:r>
              <a:rPr lang="en-US" sz="2400" dirty="0" smtClean="0">
                <a:solidFill>
                  <a:srgbClr val="000000"/>
                </a:solidFill>
                <a:latin typeface="Calibri-Light"/>
              </a:rPr>
              <a:t>reasonable assurance regarding the achievement of</a:t>
            </a:r>
            <a:br>
              <a:rPr lang="en-US" sz="2400" dirty="0" smtClean="0">
                <a:solidFill>
                  <a:srgbClr val="000000"/>
                </a:solidFill>
                <a:latin typeface="Calibri-Light"/>
              </a:rPr>
            </a:br>
            <a:r>
              <a:rPr lang="en-US" sz="2400" dirty="0" smtClean="0">
                <a:solidFill>
                  <a:srgbClr val="000000"/>
                </a:solidFill>
                <a:latin typeface="Calibri-Light"/>
              </a:rPr>
              <a:t>objectives in effectiveness and efficiency </a:t>
            </a:r>
            <a:r>
              <a:rPr lang="en-US" sz="2400" dirty="0">
                <a:solidFill>
                  <a:srgbClr val="000000"/>
                </a:solidFill>
                <a:latin typeface="Calibri-Light"/>
              </a:rPr>
              <a:t>of operations,</a:t>
            </a:r>
            <a:br>
              <a:rPr lang="en-US" sz="2400" dirty="0">
                <a:solidFill>
                  <a:srgbClr val="000000"/>
                </a:solidFill>
                <a:latin typeface="Calibri-Light"/>
              </a:rPr>
            </a:br>
            <a:r>
              <a:rPr lang="en-US" sz="2400" dirty="0">
                <a:solidFill>
                  <a:srgbClr val="000000"/>
                </a:solidFill>
                <a:latin typeface="Calibri-Light"/>
              </a:rPr>
              <a:t>reliability of financial reporting, and compliance with</a:t>
            </a:r>
            <a:br>
              <a:rPr lang="en-US" sz="2400" dirty="0">
                <a:solidFill>
                  <a:srgbClr val="000000"/>
                </a:solidFill>
                <a:latin typeface="Calibri-Light"/>
              </a:rPr>
            </a:br>
            <a:r>
              <a:rPr lang="en-US" sz="2400" dirty="0">
                <a:solidFill>
                  <a:srgbClr val="000000"/>
                </a:solidFill>
                <a:latin typeface="Calibri-Light"/>
              </a:rPr>
              <a:t>applicable laws and regulations.” (SOX - COSO)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28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C1C3-C832-FA4C-9911-3E1C355083B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-1422453" y="2861967"/>
            <a:ext cx="105052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40474B"/>
                </a:solidFill>
                <a:cs typeface="Arial"/>
              </a:rPr>
              <a:t>USER TO </a:t>
            </a:r>
            <a:br>
              <a:rPr lang="en-US" sz="1050" dirty="0" smtClean="0">
                <a:solidFill>
                  <a:srgbClr val="40474B"/>
                </a:solidFill>
                <a:cs typeface="Arial"/>
              </a:rPr>
            </a:br>
            <a:r>
              <a:rPr lang="en-US" sz="1050" dirty="0" smtClean="0">
                <a:solidFill>
                  <a:srgbClr val="40474B"/>
                </a:solidFill>
                <a:cs typeface="Arial"/>
              </a:rPr>
              <a:t>ADJUST LINE LENGTH</a:t>
            </a:r>
          </a:p>
        </p:txBody>
      </p:sp>
      <p:sp>
        <p:nvSpPr>
          <p:cNvPr id="37" name="Shape 219"/>
          <p:cNvSpPr/>
          <p:nvPr/>
        </p:nvSpPr>
        <p:spPr>
          <a:xfrm>
            <a:off x="1" y="230656"/>
            <a:ext cx="5803882" cy="31150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3200">
              <a:solidFill>
                <a:srgbClr val="FFFFFF"/>
              </a:solidFill>
            </a:endParaRPr>
          </a:p>
        </p:txBody>
      </p:sp>
      <p:sp>
        <p:nvSpPr>
          <p:cNvPr id="38" name="Title 4"/>
          <p:cNvSpPr>
            <a:spLocks noGrp="1"/>
          </p:cNvSpPr>
          <p:nvPr>
            <p:ph type="title"/>
          </p:nvPr>
        </p:nvSpPr>
        <p:spPr>
          <a:xfrm>
            <a:off x="349751" y="43229"/>
            <a:ext cx="8037329" cy="856701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SIPOC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20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START SAVING TODAY 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9751" y="853725"/>
            <a:ext cx="7620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000000"/>
                </a:solidFill>
                <a:latin typeface="Calibri-Light"/>
              </a:rPr>
              <a:t>S =&gt; Source</a:t>
            </a:r>
          </a:p>
          <a:p>
            <a:r>
              <a:rPr lang="en-US" sz="4400" dirty="0" smtClean="0">
                <a:solidFill>
                  <a:srgbClr val="000000"/>
                </a:solidFill>
                <a:latin typeface="Calibri-Light"/>
              </a:rPr>
              <a:t> I =&gt; Input</a:t>
            </a:r>
          </a:p>
          <a:p>
            <a:r>
              <a:rPr lang="en-US" sz="4400" dirty="0" smtClean="0">
                <a:solidFill>
                  <a:srgbClr val="000000"/>
                </a:solidFill>
                <a:latin typeface="Calibri-Light"/>
              </a:rPr>
              <a:t>P =&gt; Process</a:t>
            </a:r>
          </a:p>
          <a:p>
            <a:r>
              <a:rPr lang="en-US" sz="4400" dirty="0" smtClean="0">
                <a:solidFill>
                  <a:srgbClr val="000000"/>
                </a:solidFill>
                <a:latin typeface="Calibri-Light"/>
              </a:rPr>
              <a:t>O =&gt; Output</a:t>
            </a:r>
          </a:p>
          <a:p>
            <a:r>
              <a:rPr lang="en-US" sz="4400" dirty="0" smtClean="0">
                <a:solidFill>
                  <a:srgbClr val="000000"/>
                </a:solidFill>
                <a:latin typeface="Calibri-Light"/>
              </a:rPr>
              <a:t>C =&gt; Customer 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5309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C1C3-C832-FA4C-9911-3E1C355083B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-1422453" y="2861967"/>
            <a:ext cx="105052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40474B"/>
                </a:solidFill>
                <a:cs typeface="Arial"/>
              </a:rPr>
              <a:t>USER TO </a:t>
            </a:r>
            <a:br>
              <a:rPr lang="en-US" sz="1050" dirty="0" smtClean="0">
                <a:solidFill>
                  <a:srgbClr val="40474B"/>
                </a:solidFill>
                <a:cs typeface="Arial"/>
              </a:rPr>
            </a:br>
            <a:r>
              <a:rPr lang="en-US" sz="1050" dirty="0" smtClean="0">
                <a:solidFill>
                  <a:srgbClr val="40474B"/>
                </a:solidFill>
                <a:cs typeface="Arial"/>
              </a:rPr>
              <a:t>ADJUST LINE LENGTH</a:t>
            </a:r>
          </a:p>
        </p:txBody>
      </p:sp>
      <p:sp>
        <p:nvSpPr>
          <p:cNvPr id="37" name="Shape 219"/>
          <p:cNvSpPr/>
          <p:nvPr/>
        </p:nvSpPr>
        <p:spPr>
          <a:xfrm>
            <a:off x="1" y="230656"/>
            <a:ext cx="5803882" cy="31150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3200">
              <a:solidFill>
                <a:srgbClr val="FFFFFF"/>
              </a:solidFill>
            </a:endParaRPr>
          </a:p>
        </p:txBody>
      </p:sp>
      <p:sp>
        <p:nvSpPr>
          <p:cNvPr id="38" name="Title 4"/>
          <p:cNvSpPr>
            <a:spLocks noGrp="1"/>
          </p:cNvSpPr>
          <p:nvPr>
            <p:ph type="title"/>
          </p:nvPr>
        </p:nvSpPr>
        <p:spPr>
          <a:xfrm>
            <a:off x="349751" y="43229"/>
            <a:ext cx="8037329" cy="856701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S =&gt; Source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20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START SAVING TODAY 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7280" y="1422400"/>
            <a:ext cx="5567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Arial"/>
                <a:cs typeface="Arial"/>
              </a:rPr>
              <a:t>Administrated Data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Arial"/>
                <a:cs typeface="Arial"/>
              </a:rPr>
              <a:t>Actuarial Software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Arial"/>
                <a:cs typeface="Arial"/>
              </a:rPr>
              <a:t>General Ledger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Arial"/>
                <a:cs typeface="Arial"/>
              </a:rPr>
              <a:t>Other SIPOC</a:t>
            </a:r>
            <a:endParaRPr lang="en-US" sz="24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911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C1C3-C832-FA4C-9911-3E1C355083B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-1422453" y="2861967"/>
            <a:ext cx="105052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40474B"/>
                </a:solidFill>
                <a:cs typeface="Arial"/>
              </a:rPr>
              <a:t>USER TO </a:t>
            </a:r>
            <a:br>
              <a:rPr lang="en-US" sz="1050" dirty="0" smtClean="0">
                <a:solidFill>
                  <a:srgbClr val="40474B"/>
                </a:solidFill>
                <a:cs typeface="Arial"/>
              </a:rPr>
            </a:br>
            <a:r>
              <a:rPr lang="en-US" sz="1050" dirty="0" smtClean="0">
                <a:solidFill>
                  <a:srgbClr val="40474B"/>
                </a:solidFill>
                <a:cs typeface="Arial"/>
              </a:rPr>
              <a:t>ADJUST LINE LENGTH</a:t>
            </a:r>
          </a:p>
        </p:txBody>
      </p:sp>
      <p:sp>
        <p:nvSpPr>
          <p:cNvPr id="37" name="Shape 219"/>
          <p:cNvSpPr/>
          <p:nvPr/>
        </p:nvSpPr>
        <p:spPr>
          <a:xfrm>
            <a:off x="1" y="230656"/>
            <a:ext cx="5803882" cy="31150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3200">
              <a:solidFill>
                <a:srgbClr val="FFFFFF"/>
              </a:solidFill>
            </a:endParaRPr>
          </a:p>
        </p:txBody>
      </p:sp>
      <p:sp>
        <p:nvSpPr>
          <p:cNvPr id="38" name="Title 4"/>
          <p:cNvSpPr>
            <a:spLocks noGrp="1"/>
          </p:cNvSpPr>
          <p:nvPr>
            <p:ph type="title"/>
          </p:nvPr>
        </p:nvSpPr>
        <p:spPr>
          <a:xfrm>
            <a:off x="349751" y="43229"/>
            <a:ext cx="8037329" cy="856701"/>
          </a:xfrm>
        </p:spPr>
        <p:txBody>
          <a:bodyPr/>
          <a:lstStyle/>
          <a:p>
            <a:r>
              <a:rPr lang="en-US" sz="2000" b="1" dirty="0">
                <a:solidFill>
                  <a:schemeClr val="bg1"/>
                </a:solidFill>
                <a:latin typeface="+mn-lt"/>
              </a:rPr>
              <a:t>I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 =&gt; Inputs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20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START SAVING TODAY 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6000" y="1422400"/>
            <a:ext cx="56489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200" dirty="0" smtClean="0">
                <a:solidFill>
                  <a:srgbClr val="40474B"/>
                </a:solidFill>
                <a:cs typeface="Arial"/>
              </a:rPr>
              <a:t>Data Extracts</a:t>
            </a:r>
            <a:endParaRPr lang="en-US" sz="2200" dirty="0" smtClean="0">
              <a:solidFill>
                <a:srgbClr val="40474B"/>
              </a:solidFill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>
                <a:solidFill>
                  <a:srgbClr val="40474B"/>
                </a:solidFill>
                <a:cs typeface="Arial"/>
              </a:rPr>
              <a:t>Error Reports</a:t>
            </a:r>
            <a:endParaRPr lang="en-US" sz="2200" dirty="0" smtClean="0">
              <a:solidFill>
                <a:srgbClr val="40474B"/>
              </a:solidFill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>
                <a:solidFill>
                  <a:srgbClr val="40474B"/>
                </a:solidFill>
                <a:cs typeface="Arial"/>
              </a:rPr>
              <a:t>General Ledger</a:t>
            </a:r>
            <a:endParaRPr lang="en-US" sz="2200" dirty="0" smtClean="0">
              <a:solidFill>
                <a:srgbClr val="40474B"/>
              </a:solidFill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>
                <a:solidFill>
                  <a:srgbClr val="40474B"/>
                </a:solidFill>
                <a:cs typeface="Arial"/>
              </a:rPr>
              <a:t>Actuarial Software Output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>
                <a:solidFill>
                  <a:srgbClr val="40474B"/>
                </a:solidFill>
                <a:cs typeface="Arial"/>
              </a:rPr>
              <a:t>Third Party Admin Extracts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>
                <a:solidFill>
                  <a:srgbClr val="40474B"/>
                </a:solidFill>
                <a:cs typeface="Arial"/>
              </a:rPr>
              <a:t>Output from another SIPOC</a:t>
            </a:r>
            <a:endParaRPr lang="en-US" sz="2200" dirty="0" smtClean="0">
              <a:solidFill>
                <a:srgbClr val="40474B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659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C1C3-C832-FA4C-9911-3E1C355083B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-1422453" y="2861967"/>
            <a:ext cx="105052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40474B"/>
                </a:solidFill>
                <a:cs typeface="Arial"/>
              </a:rPr>
              <a:t>USER TO </a:t>
            </a:r>
            <a:br>
              <a:rPr lang="en-US" sz="1050" dirty="0" smtClean="0">
                <a:solidFill>
                  <a:srgbClr val="40474B"/>
                </a:solidFill>
                <a:cs typeface="Arial"/>
              </a:rPr>
            </a:br>
            <a:r>
              <a:rPr lang="en-US" sz="1050" dirty="0" smtClean="0">
                <a:solidFill>
                  <a:srgbClr val="40474B"/>
                </a:solidFill>
                <a:cs typeface="Arial"/>
              </a:rPr>
              <a:t>ADJUST LINE LENGTH</a:t>
            </a:r>
          </a:p>
        </p:txBody>
      </p:sp>
      <p:sp>
        <p:nvSpPr>
          <p:cNvPr id="37" name="Shape 219"/>
          <p:cNvSpPr/>
          <p:nvPr/>
        </p:nvSpPr>
        <p:spPr>
          <a:xfrm>
            <a:off x="1" y="230656"/>
            <a:ext cx="5803882" cy="31150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3200">
              <a:solidFill>
                <a:srgbClr val="FFFFFF"/>
              </a:solidFill>
            </a:endParaRPr>
          </a:p>
        </p:txBody>
      </p:sp>
      <p:sp>
        <p:nvSpPr>
          <p:cNvPr id="38" name="Title 4"/>
          <p:cNvSpPr>
            <a:spLocks noGrp="1"/>
          </p:cNvSpPr>
          <p:nvPr>
            <p:ph type="title"/>
          </p:nvPr>
        </p:nvSpPr>
        <p:spPr>
          <a:xfrm>
            <a:off x="349751" y="43229"/>
            <a:ext cx="8037329" cy="856701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P =&gt; Process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20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START SAVING TODAY 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6000" y="1422400"/>
            <a:ext cx="56489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200" dirty="0" smtClean="0">
                <a:solidFill>
                  <a:srgbClr val="40474B"/>
                </a:solidFill>
                <a:cs typeface="Arial"/>
              </a:rPr>
              <a:t>IT Generated</a:t>
            </a:r>
            <a:endParaRPr lang="en-US" sz="2200" dirty="0" smtClean="0">
              <a:solidFill>
                <a:srgbClr val="40474B"/>
              </a:solidFill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>
                <a:solidFill>
                  <a:srgbClr val="40474B"/>
                </a:solidFill>
                <a:cs typeface="Arial"/>
              </a:rPr>
              <a:t>Queries of Data</a:t>
            </a:r>
            <a:endParaRPr lang="en-US" sz="2200" dirty="0" smtClean="0">
              <a:solidFill>
                <a:srgbClr val="40474B"/>
              </a:solidFill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>
                <a:solidFill>
                  <a:srgbClr val="40474B"/>
                </a:solidFill>
                <a:cs typeface="Arial"/>
              </a:rPr>
              <a:t>Excel Spread Sheets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>
                <a:solidFill>
                  <a:srgbClr val="40474B"/>
                </a:solidFill>
                <a:cs typeface="Arial"/>
              </a:rPr>
              <a:t>Access</a:t>
            </a:r>
            <a:endParaRPr lang="en-US" sz="2200" dirty="0" smtClean="0">
              <a:solidFill>
                <a:srgbClr val="40474B"/>
              </a:solidFill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>
                <a:solidFill>
                  <a:srgbClr val="40474B"/>
                </a:solidFill>
                <a:cs typeface="Arial"/>
              </a:rPr>
              <a:t>Review </a:t>
            </a:r>
            <a:endParaRPr lang="en-US" sz="2200" dirty="0" smtClean="0">
              <a:solidFill>
                <a:srgbClr val="40474B"/>
              </a:solidFill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>
                <a:solidFill>
                  <a:srgbClr val="40474B"/>
                </a:solidFill>
                <a:cs typeface="Arial"/>
              </a:rPr>
              <a:t>Approval</a:t>
            </a:r>
            <a:endParaRPr lang="en-US" sz="2200" dirty="0" smtClean="0">
              <a:solidFill>
                <a:srgbClr val="40474B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700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C1C3-C832-FA4C-9911-3E1C355083B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-1422453" y="2861967"/>
            <a:ext cx="105052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40474B"/>
                </a:solidFill>
                <a:cs typeface="Arial"/>
              </a:rPr>
              <a:t>USER TO </a:t>
            </a:r>
            <a:br>
              <a:rPr lang="en-US" sz="1050" dirty="0" smtClean="0">
                <a:solidFill>
                  <a:srgbClr val="40474B"/>
                </a:solidFill>
                <a:cs typeface="Arial"/>
              </a:rPr>
            </a:br>
            <a:r>
              <a:rPr lang="en-US" sz="1050" dirty="0" smtClean="0">
                <a:solidFill>
                  <a:srgbClr val="40474B"/>
                </a:solidFill>
                <a:cs typeface="Arial"/>
              </a:rPr>
              <a:t>ADJUST LINE LENGTH</a:t>
            </a:r>
          </a:p>
        </p:txBody>
      </p:sp>
      <p:sp>
        <p:nvSpPr>
          <p:cNvPr id="37" name="Shape 219"/>
          <p:cNvSpPr/>
          <p:nvPr/>
        </p:nvSpPr>
        <p:spPr>
          <a:xfrm>
            <a:off x="1" y="230656"/>
            <a:ext cx="5803882" cy="31150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3200">
              <a:solidFill>
                <a:srgbClr val="FFFFFF"/>
              </a:solidFill>
            </a:endParaRPr>
          </a:p>
        </p:txBody>
      </p:sp>
      <p:sp>
        <p:nvSpPr>
          <p:cNvPr id="38" name="Title 4"/>
          <p:cNvSpPr>
            <a:spLocks noGrp="1"/>
          </p:cNvSpPr>
          <p:nvPr>
            <p:ph type="title"/>
          </p:nvPr>
        </p:nvSpPr>
        <p:spPr>
          <a:xfrm>
            <a:off x="349751" y="43229"/>
            <a:ext cx="8037329" cy="856701"/>
          </a:xfrm>
        </p:spPr>
        <p:txBody>
          <a:bodyPr/>
          <a:lstStyle/>
          <a:p>
            <a:r>
              <a:rPr lang="en-US" sz="2000" b="1" dirty="0">
                <a:solidFill>
                  <a:schemeClr val="bg1"/>
                </a:solidFill>
                <a:latin typeface="+mn-lt"/>
              </a:rPr>
              <a:t>O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 =&gt; Output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20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START SAVING TODAY 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6000" y="1422400"/>
            <a:ext cx="5648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200" dirty="0" smtClean="0">
                <a:solidFill>
                  <a:srgbClr val="40474B"/>
                </a:solidFill>
                <a:cs typeface="Arial"/>
              </a:rPr>
              <a:t>Summary Source File</a:t>
            </a:r>
            <a:endParaRPr lang="en-US" sz="2200" dirty="0" smtClean="0">
              <a:solidFill>
                <a:srgbClr val="40474B"/>
              </a:solidFill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>
                <a:solidFill>
                  <a:srgbClr val="40474B"/>
                </a:solidFill>
                <a:cs typeface="Arial"/>
              </a:rPr>
              <a:t>Omni Upload to the General Ledger</a:t>
            </a:r>
            <a:endParaRPr lang="en-US" sz="2200" dirty="0" smtClean="0">
              <a:solidFill>
                <a:srgbClr val="40474B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397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A_Brand _PPT_Template_021617v1.1">
  <a:themeElements>
    <a:clrScheme name="TA Wealth + Health Colors">
      <a:dk1>
        <a:srgbClr val="40474B"/>
      </a:dk1>
      <a:lt1>
        <a:sysClr val="window" lastClr="FFFFFF"/>
      </a:lt1>
      <a:dk2>
        <a:srgbClr val="939598"/>
      </a:dk2>
      <a:lt2>
        <a:srgbClr val="000000"/>
      </a:lt2>
      <a:accent1>
        <a:srgbClr val="EE0000"/>
      </a:accent1>
      <a:accent2>
        <a:srgbClr val="3E6B9C"/>
      </a:accent2>
      <a:accent3>
        <a:srgbClr val="FFAD00"/>
      </a:accent3>
      <a:accent4>
        <a:srgbClr val="102D50"/>
      </a:accent4>
      <a:accent5>
        <a:srgbClr val="D61E58"/>
      </a:accent5>
      <a:accent6>
        <a:srgbClr val="B835AA"/>
      </a:accent6>
      <a:hlink>
        <a:srgbClr val="116C74"/>
      </a:hlink>
      <a:folHlink>
        <a:srgbClr val="116C7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tx1">
                <a:lumMod val="75000"/>
              </a:schemeClr>
            </a:solidFill>
            <a:latin typeface="Arial"/>
            <a:cs typeface="Arial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F8775B6F-0C2D-4E73-88FB-4E166D87BBCE}" vid="{E6096F4F-CA23-43EC-A078-A0E125CA6690}"/>
    </a:ext>
  </a:extLst>
</a:theme>
</file>

<file path=ppt/theme/theme2.xml><?xml version="1.0" encoding="utf-8"?>
<a:theme xmlns:a="http://schemas.openxmlformats.org/drawingml/2006/main" name="1_Transamerica_Red_Template_102716">
  <a:themeElements>
    <a:clrScheme name="TA Wealth + Health Colors">
      <a:dk1>
        <a:srgbClr val="40474B"/>
      </a:dk1>
      <a:lt1>
        <a:sysClr val="window" lastClr="FFFFFF"/>
      </a:lt1>
      <a:dk2>
        <a:srgbClr val="939598"/>
      </a:dk2>
      <a:lt2>
        <a:srgbClr val="000000"/>
      </a:lt2>
      <a:accent1>
        <a:srgbClr val="EE0000"/>
      </a:accent1>
      <a:accent2>
        <a:srgbClr val="3E6B9C"/>
      </a:accent2>
      <a:accent3>
        <a:srgbClr val="FFAD00"/>
      </a:accent3>
      <a:accent4>
        <a:srgbClr val="102D50"/>
      </a:accent4>
      <a:accent5>
        <a:srgbClr val="D61E58"/>
      </a:accent5>
      <a:accent6>
        <a:srgbClr val="B835AA"/>
      </a:accent6>
      <a:hlink>
        <a:srgbClr val="116C74"/>
      </a:hlink>
      <a:folHlink>
        <a:srgbClr val="116C7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tx1">
                <a:lumMod val="75000"/>
              </a:schemeClr>
            </a:solidFill>
            <a:latin typeface="Arial"/>
            <a:cs typeface="Arial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LP06111BPM-0417 Transamerica FFIUL and LTC Presentation_V1" id="{FA9E02B1-E2C5-B642-8E6B-9E2ED7C4010A}" vid="{8F80BDC2-14D6-F949-943D-3C48E74C8A03}"/>
    </a:ext>
  </a:extLst>
</a:theme>
</file>

<file path=ppt/theme/theme3.xml><?xml version="1.0" encoding="utf-8"?>
<a:theme xmlns:a="http://schemas.openxmlformats.org/drawingml/2006/main" name="3_TA_Brand _PPT_Template_021617v1.1">
  <a:themeElements>
    <a:clrScheme name="TA Wealth + Health Colors">
      <a:dk1>
        <a:srgbClr val="40474B"/>
      </a:dk1>
      <a:lt1>
        <a:sysClr val="window" lastClr="FFFFFF"/>
      </a:lt1>
      <a:dk2>
        <a:srgbClr val="939598"/>
      </a:dk2>
      <a:lt2>
        <a:srgbClr val="000000"/>
      </a:lt2>
      <a:accent1>
        <a:srgbClr val="EE0000"/>
      </a:accent1>
      <a:accent2>
        <a:srgbClr val="3E6B9C"/>
      </a:accent2>
      <a:accent3>
        <a:srgbClr val="FFAD00"/>
      </a:accent3>
      <a:accent4>
        <a:srgbClr val="102D50"/>
      </a:accent4>
      <a:accent5>
        <a:srgbClr val="D61E58"/>
      </a:accent5>
      <a:accent6>
        <a:srgbClr val="B835AA"/>
      </a:accent6>
      <a:hlink>
        <a:srgbClr val="116C74"/>
      </a:hlink>
      <a:folHlink>
        <a:srgbClr val="116C7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tx1">
                <a:lumMod val="75000"/>
              </a:schemeClr>
            </a:solidFill>
            <a:latin typeface="Arial"/>
            <a:cs typeface="Arial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F8775B6F-0C2D-4E73-88FB-4E166D87BBCE}" vid="{E6096F4F-CA23-43EC-A078-A0E125CA6690}"/>
    </a:ext>
  </a:extLst>
</a:theme>
</file>

<file path=ppt/theme/theme4.xml><?xml version="1.0" encoding="utf-8"?>
<a:theme xmlns:a="http://schemas.openxmlformats.org/drawingml/2006/main" name="Transamerica_Red_Template_102716">
  <a:themeElements>
    <a:clrScheme name="TA Wealth + Health Colors">
      <a:dk1>
        <a:srgbClr val="40474B"/>
      </a:dk1>
      <a:lt1>
        <a:sysClr val="window" lastClr="FFFFFF"/>
      </a:lt1>
      <a:dk2>
        <a:srgbClr val="939598"/>
      </a:dk2>
      <a:lt2>
        <a:srgbClr val="000000"/>
      </a:lt2>
      <a:accent1>
        <a:srgbClr val="EE0000"/>
      </a:accent1>
      <a:accent2>
        <a:srgbClr val="3E6B9C"/>
      </a:accent2>
      <a:accent3>
        <a:srgbClr val="FFAD00"/>
      </a:accent3>
      <a:accent4>
        <a:srgbClr val="102D50"/>
      </a:accent4>
      <a:accent5>
        <a:srgbClr val="D61E58"/>
      </a:accent5>
      <a:accent6>
        <a:srgbClr val="B835AA"/>
      </a:accent6>
      <a:hlink>
        <a:srgbClr val="116C74"/>
      </a:hlink>
      <a:folHlink>
        <a:srgbClr val="116C7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tx1">
                <a:lumMod val="75000"/>
              </a:schemeClr>
            </a:solidFill>
            <a:latin typeface="Arial"/>
            <a:cs typeface="Arial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LP06111BPM-0417 Transamerica FFIUL and LTC Presentation_V1" id="{FA9E02B1-E2C5-B642-8E6B-9E2ED7C4010A}" vid="{8F80BDC2-14D6-F949-943D-3C48E74C8A03}"/>
    </a:ext>
  </a:extLst>
</a:theme>
</file>

<file path=ppt/theme/theme5.xml><?xml version="1.0" encoding="utf-8"?>
<a:theme xmlns:a="http://schemas.openxmlformats.org/drawingml/2006/main" name="3_Transamerica_Red_Template_102716">
  <a:themeElements>
    <a:clrScheme name="TA Wealth + Health Colors">
      <a:dk1>
        <a:srgbClr val="40474B"/>
      </a:dk1>
      <a:lt1>
        <a:sysClr val="window" lastClr="FFFFFF"/>
      </a:lt1>
      <a:dk2>
        <a:srgbClr val="939598"/>
      </a:dk2>
      <a:lt2>
        <a:srgbClr val="000000"/>
      </a:lt2>
      <a:accent1>
        <a:srgbClr val="EE0000"/>
      </a:accent1>
      <a:accent2>
        <a:srgbClr val="3E6B9C"/>
      </a:accent2>
      <a:accent3>
        <a:srgbClr val="FFAD00"/>
      </a:accent3>
      <a:accent4>
        <a:srgbClr val="102D50"/>
      </a:accent4>
      <a:accent5>
        <a:srgbClr val="D61E58"/>
      </a:accent5>
      <a:accent6>
        <a:srgbClr val="B835AA"/>
      </a:accent6>
      <a:hlink>
        <a:srgbClr val="116C74"/>
      </a:hlink>
      <a:folHlink>
        <a:srgbClr val="116C7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tx1">
                <a:lumMod val="75000"/>
              </a:schemeClr>
            </a:solidFill>
            <a:latin typeface="Arial"/>
            <a:cs typeface="Arial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LP06111BPM-0417 Transamerica FFIUL and LTC Presentation_V1" id="{FA9E02B1-E2C5-B642-8E6B-9E2ED7C4010A}" vid="{8F80BDC2-14D6-F949-943D-3C48E74C8A03}"/>
    </a:ext>
  </a:extLst>
</a:theme>
</file>

<file path=ppt/theme/theme6.xml><?xml version="1.0" encoding="utf-8"?>
<a:theme xmlns:a="http://schemas.openxmlformats.org/drawingml/2006/main" name="4_Transamerica_Red_Template_102716">
  <a:themeElements>
    <a:clrScheme name="TA Wealth + Health Colors">
      <a:dk1>
        <a:srgbClr val="40474B"/>
      </a:dk1>
      <a:lt1>
        <a:sysClr val="window" lastClr="FFFFFF"/>
      </a:lt1>
      <a:dk2>
        <a:srgbClr val="939598"/>
      </a:dk2>
      <a:lt2>
        <a:srgbClr val="000000"/>
      </a:lt2>
      <a:accent1>
        <a:srgbClr val="EE0000"/>
      </a:accent1>
      <a:accent2>
        <a:srgbClr val="3E6B9C"/>
      </a:accent2>
      <a:accent3>
        <a:srgbClr val="FFAD00"/>
      </a:accent3>
      <a:accent4>
        <a:srgbClr val="102D50"/>
      </a:accent4>
      <a:accent5>
        <a:srgbClr val="D61E58"/>
      </a:accent5>
      <a:accent6>
        <a:srgbClr val="B835AA"/>
      </a:accent6>
      <a:hlink>
        <a:srgbClr val="116C74"/>
      </a:hlink>
      <a:folHlink>
        <a:srgbClr val="116C7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tx1">
                <a:lumMod val="75000"/>
              </a:schemeClr>
            </a:solidFill>
            <a:latin typeface="Arial"/>
            <a:cs typeface="Arial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LP06111BPM-0417 Transamerica FFIUL and LTC Presentation_V1" id="{FA9E02B1-E2C5-B642-8E6B-9E2ED7C4010A}" vid="{8F80BDC2-14D6-F949-943D-3C48E74C8A03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C2F3D0EDAC404385738F601BBE1F05" ma:contentTypeVersion="7" ma:contentTypeDescription="Create a new document." ma:contentTypeScope="" ma:versionID="edf174bc12301aff761bd5e1b182d2ec">
  <xsd:schema xmlns:xsd="http://www.w3.org/2001/XMLSchema" xmlns:xs="http://www.w3.org/2001/XMLSchema" xmlns:p="http://schemas.microsoft.com/office/2006/metadata/properties" xmlns:ns1="http://schemas.microsoft.com/sharepoint/v3" xmlns:ns3="67cf7b5d-e86e-4e60-a5bb-b8cbdefc9c08" targetNamespace="http://schemas.microsoft.com/office/2006/metadata/properties" ma:root="true" ma:fieldsID="3b3b80d2bf7c30e41a38c72b3aef4044" ns1:_="" ns3:_="">
    <xsd:import namespace="http://schemas.microsoft.com/sharepoint/v3"/>
    <xsd:import namespace="67cf7b5d-e86e-4e60-a5bb-b8cbdefc9c0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3:Thumbnai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cf7b5d-e86e-4e60-a5bb-b8cbdefc9c08" elementFormDefault="qualified">
    <xsd:import namespace="http://schemas.microsoft.com/office/2006/documentManagement/types"/>
    <xsd:import namespace="http://schemas.microsoft.com/office/infopath/2007/PartnerControls"/>
    <xsd:element name="Thumbnail" ma:index="12" nillable="true" ma:displayName="Thumbnail" ma:format="Image" ma:internalName="Thumbnai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3" ma:displayName="Description"/>
        <xsd:element name="keywords" minOccurs="0" maxOccurs="1" type="xsd:string" ma:index="2" ma:displayName="Ta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humbnail xmlns="67cf7b5d-e86e-4e60-a5bb-b8cbdefc9c08">
      <Url xsi:nil="true"/>
      <Description xsi:nil="true"/>
    </Thumbnail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35EDB9A-EA8D-4165-BC68-D3BB76C287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7cf7b5d-e86e-4e60-a5bb-b8cbdefc9c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2137FB5-9007-4196-8FCD-640726DCF04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099755-9A89-438A-9DC3-1F15C68D4FDA}">
  <ds:schemaRefs>
    <ds:schemaRef ds:uri="http://schemas.microsoft.com/sharepoint/v3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67cf7b5d-e86e-4e60-a5bb-b8cbdefc9c08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TA_Brand _PPT_Template_021617v1.1.potx</Template>
  <TotalTime>3142</TotalTime>
  <Words>710</Words>
  <Application>Microsoft Office PowerPoint</Application>
  <PresentationFormat>On-screen Show (16:9)</PresentationFormat>
  <Paragraphs>305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28</vt:i4>
      </vt:variant>
    </vt:vector>
  </HeadingPairs>
  <TitlesOfParts>
    <vt:vector size="42" baseType="lpstr">
      <vt:lpstr>Arial</vt:lpstr>
      <vt:lpstr>Calibri</vt:lpstr>
      <vt:lpstr>Calibri-Light</vt:lpstr>
      <vt:lpstr>Calibri-LightItalic</vt:lpstr>
      <vt:lpstr>Gobold Bold</vt:lpstr>
      <vt:lpstr>Impact</vt:lpstr>
      <vt:lpstr>Lucida Grande</vt:lpstr>
      <vt:lpstr>Wingdings</vt:lpstr>
      <vt:lpstr>TA_Brand _PPT_Template_021617v1.1</vt:lpstr>
      <vt:lpstr>1_Transamerica_Red_Template_102716</vt:lpstr>
      <vt:lpstr>3_TA_Brand _PPT_Template_021617v1.1</vt:lpstr>
      <vt:lpstr>Transamerica_Red_Template_102716</vt:lpstr>
      <vt:lpstr>3_Transamerica_Red_Template_102716</vt:lpstr>
      <vt:lpstr>4_Transamerica_Red_Template_102716</vt:lpstr>
      <vt:lpstr>TRANSAMERICA CONTROL STRUCTURE</vt:lpstr>
      <vt:lpstr>PRESENTATION DISCLAIMER START SAVING TODAY </vt:lpstr>
      <vt:lpstr>EVOLUTION OF CONTROLS (FOR ME) START SAVING TODAY </vt:lpstr>
      <vt:lpstr>WHAT IS A CONTROL? START SAVING TODAY </vt:lpstr>
      <vt:lpstr>SIPOC START SAVING TODAY </vt:lpstr>
      <vt:lpstr>S =&gt; Source START SAVING TODAY </vt:lpstr>
      <vt:lpstr>I =&gt; Inputs START SAVING TODAY </vt:lpstr>
      <vt:lpstr>P =&gt; Process START SAVING TODAY </vt:lpstr>
      <vt:lpstr>O =&gt; Output START SAVING TODAY </vt:lpstr>
      <vt:lpstr>C =&gt; Customer START SAVING TODAY </vt:lpstr>
      <vt:lpstr>KEY CONTROLS</vt:lpstr>
      <vt:lpstr>KC 0 Baseline Validation</vt:lpstr>
      <vt:lpstr>KC 1 Assumption Setting </vt:lpstr>
      <vt:lpstr>KC 2 Data Inputs Checks</vt:lpstr>
      <vt:lpstr>KC 3 Recalculation </vt:lpstr>
      <vt:lpstr>KC 4 Actuarial Analysis</vt:lpstr>
      <vt:lpstr>KC 5 Non Routine or Structural Change </vt:lpstr>
      <vt:lpstr>KC 6 Transfer Control</vt:lpstr>
      <vt:lpstr>KC 7 TPA Processes </vt:lpstr>
      <vt:lpstr>KC 9 Non Routine Adjustments</vt:lpstr>
      <vt:lpstr>KC 10 Reconciliation</vt:lpstr>
      <vt:lpstr>KC 11 System Access </vt:lpstr>
      <vt:lpstr>KC 12 Vendor Changes </vt:lpstr>
      <vt:lpstr>KC 13 Backups </vt:lpstr>
      <vt:lpstr>RISK CONTROL MATRIX START SAVING TODAY </vt:lpstr>
      <vt:lpstr>CONTROL INVENTORY START SAVING TODAY </vt:lpstr>
      <vt:lpstr>KEY REPORTS START SAVING TODAY </vt:lpstr>
      <vt:lpstr>PowerPoint Presentation</vt:lpstr>
    </vt:vector>
  </TitlesOfParts>
  <Company>Member Company of the AEGON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Baker, Brittany</dc:creator>
  <cp:keywords/>
  <dc:description/>
  <cp:lastModifiedBy>Leppert, Ed</cp:lastModifiedBy>
  <cp:revision>299</cp:revision>
  <cp:lastPrinted>2017-01-12T19:28:43Z</cp:lastPrinted>
  <dcterms:created xsi:type="dcterms:W3CDTF">2017-02-16T15:12:55Z</dcterms:created>
  <dcterms:modified xsi:type="dcterms:W3CDTF">2017-11-01T22:48:34Z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0x010100FEC2F3D0EDAC404385738F601BBE1F05</vt:lpwstr>
  </property>
  <property fmtid="{D5CDD505-2E9C-101B-9397-08002B2CF9AE}" pid="3" name="_AdHocReviewCycleID">
    <vt:i4>-1392616627</vt:i4>
  </property>
  <property fmtid="{D5CDD505-2E9C-101B-9397-08002B2CF9AE}" pid="4" name="_NewReviewCycle">
    <vt:lpwstr/>
  </property>
  <property fmtid="{D5CDD505-2E9C-101B-9397-08002B2CF9AE}" pid="5" name="_EmailSubject">
    <vt:lpwstr>MAAC Annual Meeting Evaluation Results</vt:lpwstr>
  </property>
  <property fmtid="{D5CDD505-2E9C-101B-9397-08002B2CF9AE}" pid="6" name="_AuthorEmail">
    <vt:lpwstr>Christian.Wolfe@cms.hhs.gov</vt:lpwstr>
  </property>
  <property fmtid="{D5CDD505-2E9C-101B-9397-08002B2CF9AE}" pid="7" name="_AuthorEmailDisplayName">
    <vt:lpwstr>Wolfe, Christian J. (CMS/OACT)</vt:lpwstr>
  </property>
</Properties>
</file>